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688" r:id="rId15"/>
    <p:sldId id="269" r:id="rId16"/>
    <p:sldId id="4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F9050-EA0A-43B6-954C-50F67BB3309F}" v="11" dt="2023-09-11T05:11:54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96327"/>
  </p:normalViewPr>
  <p:slideViewPr>
    <p:cSldViewPr snapToGrid="0">
      <p:cViewPr varScale="1">
        <p:scale>
          <a:sx n="109" d="100"/>
          <a:sy n="109" d="100"/>
        </p:scale>
        <p:origin x="10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Quang Nhật - Khoa Công nghệ Thông tin - VLTECH" userId="81b81afb-479f-49fd-a16b-a76e9756f09d" providerId="ADAL" clId="{728F9050-EA0A-43B6-954C-50F67BB3309F}"/>
    <pc:docChg chg="undo custSel modSld">
      <pc:chgData name="Trần Quang Nhật - Khoa Công nghệ Thông tin - VLTECH" userId="81b81afb-479f-49fd-a16b-a76e9756f09d" providerId="ADAL" clId="{728F9050-EA0A-43B6-954C-50F67BB3309F}" dt="2023-09-13T07:57:20.666" v="83" actId="14100"/>
      <pc:docMkLst>
        <pc:docMk/>
      </pc:docMkLst>
      <pc:sldChg chg="modSp mod">
        <pc:chgData name="Trần Quang Nhật - Khoa Công nghệ Thông tin - VLTECH" userId="81b81afb-479f-49fd-a16b-a76e9756f09d" providerId="ADAL" clId="{728F9050-EA0A-43B6-954C-50F67BB3309F}" dt="2023-09-11T06:17:09.353" v="72" actId="1076"/>
        <pc:sldMkLst>
          <pc:docMk/>
          <pc:sldMk cId="3835622948" sldId="256"/>
        </pc:sldMkLst>
        <pc:spChg chg="mod">
          <ac:chgData name="Trần Quang Nhật - Khoa Công nghệ Thông tin - VLTECH" userId="81b81afb-479f-49fd-a16b-a76e9756f09d" providerId="ADAL" clId="{728F9050-EA0A-43B6-954C-50F67BB3309F}" dt="2023-09-11T06:17:09.353" v="72" actId="1076"/>
          <ac:spMkLst>
            <pc:docMk/>
            <pc:sldMk cId="3835622948" sldId="256"/>
            <ac:spMk id="2" creationId="{972A663C-BB50-FB18-6DAA-E6596B40847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10.501" v="3" actId="2711"/>
          <ac:spMkLst>
            <pc:docMk/>
            <pc:sldMk cId="3835622948" sldId="256"/>
            <ac:spMk id="3" creationId="{9FD2F953-897E-C8F9-6422-841B123AD05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10.501" v="3" actId="2711"/>
          <ac:spMkLst>
            <pc:docMk/>
            <pc:sldMk cId="3835622948" sldId="256"/>
            <ac:spMk id="4" creationId="{7E454C33-28EA-78DA-CD10-3EE64D6C409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10.501" v="3" actId="2711"/>
          <ac:spMkLst>
            <pc:docMk/>
            <pc:sldMk cId="3835622948" sldId="256"/>
            <ac:spMk id="5" creationId="{83F7C31A-86EF-585C-7E78-82F5EDDA331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10.501" v="3" actId="2711"/>
          <ac:spMkLst>
            <pc:docMk/>
            <pc:sldMk cId="3835622948" sldId="256"/>
            <ac:spMk id="8" creationId="{FB0A1F88-DABF-53CB-5EB7-784A1BD7EC01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1T05:06:43.368" v="7" actId="113"/>
        <pc:sldMkLst>
          <pc:docMk/>
          <pc:sldMk cId="201892043" sldId="257"/>
        </pc:sldMkLst>
        <pc:spChg chg="mod">
          <ac:chgData name="Trần Quang Nhật - Khoa Công nghệ Thông tin - VLTECH" userId="81b81afb-479f-49fd-a16b-a76e9756f09d" providerId="ADAL" clId="{728F9050-EA0A-43B6-954C-50F67BB3309F}" dt="2023-09-11T05:06:43.368" v="7" actId="113"/>
          <ac:spMkLst>
            <pc:docMk/>
            <pc:sldMk cId="201892043" sldId="257"/>
            <ac:spMk id="2" creationId="{A036DBC8-A975-E5CC-64E5-140E0462D9F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36.486" v="5" actId="1076"/>
          <ac:spMkLst>
            <pc:docMk/>
            <pc:sldMk cId="201892043" sldId="257"/>
            <ac:spMk id="4" creationId="{04E42F3B-FCAB-59B6-0160-955DB45698AE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41.123" v="6" actId="1076"/>
          <ac:spMkLst>
            <pc:docMk/>
            <pc:sldMk cId="201892043" sldId="257"/>
            <ac:spMk id="6" creationId="{712E4AF4-FAAD-5BA5-71DC-7CA76058FDF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32.508" v="4" actId="2711"/>
          <ac:spMkLst>
            <pc:docMk/>
            <pc:sldMk cId="201892043" sldId="257"/>
            <ac:spMk id="64" creationId="{6753252F-4873-4F63-801D-CC719279A7D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32.508" v="4" actId="2711"/>
          <ac:spMkLst>
            <pc:docMk/>
            <pc:sldMk cId="201892043" sldId="257"/>
            <ac:spMk id="66" creationId="{047C8CCB-F95D-4249-92DD-651249D3535A}"/>
          </ac:spMkLst>
        </pc:spChg>
        <pc:graphicFrameChg chg="mod">
          <ac:chgData name="Trần Quang Nhật - Khoa Công nghệ Thông tin - VLTECH" userId="81b81afb-479f-49fd-a16b-a76e9756f09d" providerId="ADAL" clId="{728F9050-EA0A-43B6-954C-50F67BB3309F}" dt="2023-09-11T05:06:32.508" v="4" actId="2711"/>
          <ac:graphicFrameMkLst>
            <pc:docMk/>
            <pc:sldMk cId="201892043" sldId="257"/>
            <ac:graphicFrameMk id="5" creationId="{BAADF498-37A3-6B73-B6C9-53E100C7E814}"/>
          </ac:graphicFrameMkLst>
        </pc:graphicFrameChg>
      </pc:sldChg>
      <pc:sldChg chg="modSp mod">
        <pc:chgData name="Trần Quang Nhật - Khoa Công nghệ Thông tin - VLTECH" userId="81b81afb-479f-49fd-a16b-a76e9756f09d" providerId="ADAL" clId="{728F9050-EA0A-43B6-954C-50F67BB3309F}" dt="2023-09-11T05:07:46.297" v="21" actId="1076"/>
        <pc:sldMkLst>
          <pc:docMk/>
          <pc:sldMk cId="2668953661" sldId="258"/>
        </pc:sldMkLst>
        <pc:spChg chg="mod">
          <ac:chgData name="Trần Quang Nhật - Khoa Công nghệ Thông tin - VLTECH" userId="81b81afb-479f-49fd-a16b-a76e9756f09d" providerId="ADAL" clId="{728F9050-EA0A-43B6-954C-50F67BB3309F}" dt="2023-09-11T05:07:46.297" v="21" actId="1076"/>
          <ac:spMkLst>
            <pc:docMk/>
            <pc:sldMk cId="2668953661" sldId="258"/>
            <ac:spMk id="2" creationId="{FEFEDE2C-D154-9502-6146-252AF36B655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7:39.448" v="20" actId="14100"/>
          <ac:spMkLst>
            <pc:docMk/>
            <pc:sldMk cId="2668953661" sldId="258"/>
            <ac:spMk id="3" creationId="{1E4F5FB9-48D4-753F-61B1-57A7E4FFF06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55.387" v="8" actId="2711"/>
          <ac:spMkLst>
            <pc:docMk/>
            <pc:sldMk cId="2668953661" sldId="258"/>
            <ac:spMk id="18" creationId="{FFBE7190-918B-1A0D-36E7-1D4D7641DA14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55.387" v="8" actId="2711"/>
          <ac:spMkLst>
            <pc:docMk/>
            <pc:sldMk cId="2668953661" sldId="258"/>
            <ac:spMk id="28" creationId="{4468BA62-5E3C-1969-96C7-2ED66E23089A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55.387" v="8" actId="2711"/>
          <ac:spMkLst>
            <pc:docMk/>
            <pc:sldMk cId="2668953661" sldId="258"/>
            <ac:spMk id="81" creationId="{2596F992-698C-48C0-9D89-70DA4CE927E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55.387" v="8" actId="2711"/>
          <ac:spMkLst>
            <pc:docMk/>
            <pc:sldMk cId="2668953661" sldId="258"/>
            <ac:spMk id="83" creationId="{E7BFF8DC-0AE7-4AD2-9B28-2E5F26D62C3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6:55.387" v="8" actId="2711"/>
          <ac:spMkLst>
            <pc:docMk/>
            <pc:sldMk cId="2668953661" sldId="258"/>
            <ac:spMk id="85" creationId="{7E0162AD-C6E5-4BF8-A453-76ADB36877D3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5:06:55.387" v="8" actId="2711"/>
          <ac:picMkLst>
            <pc:docMk/>
            <pc:sldMk cId="2668953661" sldId="258"/>
            <ac:picMk id="10" creationId="{08675818-0FA6-138D-7DD4-D8D0A50D6162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5:08:16.140" v="23" actId="1076"/>
        <pc:sldMkLst>
          <pc:docMk/>
          <pc:sldMk cId="2013258816" sldId="259"/>
        </pc:sldMkLst>
        <pc:spChg chg="mod">
          <ac:chgData name="Trần Quang Nhật - Khoa Công nghệ Thông tin - VLTECH" userId="81b81afb-479f-49fd-a16b-a76e9756f09d" providerId="ADAL" clId="{728F9050-EA0A-43B6-954C-50F67BB3309F}" dt="2023-09-11T05:08:09.204" v="22" actId="2711"/>
          <ac:spMkLst>
            <pc:docMk/>
            <pc:sldMk cId="2013258816" sldId="259"/>
            <ac:spMk id="2" creationId="{4791A033-522D-DF19-DB7B-3D7B99AD7A5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09.204" v="22" actId="2711"/>
          <ac:spMkLst>
            <pc:docMk/>
            <pc:sldMk cId="2013258816" sldId="259"/>
            <ac:spMk id="3" creationId="{76E0662E-34B9-7DB4-199D-2F8A8B795606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09.204" v="22" actId="2711"/>
          <ac:spMkLst>
            <pc:docMk/>
            <pc:sldMk cId="2013258816" sldId="259"/>
            <ac:spMk id="12" creationId="{8775ED5F-944D-D58A-E770-ACC9768DD98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09.204" v="22" actId="2711"/>
          <ac:spMkLst>
            <pc:docMk/>
            <pc:sldMk cId="2013258816" sldId="259"/>
            <ac:spMk id="14" creationId="{38D7AA69-9774-0197-437D-84E798D78BB8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5:08:16.140" v="23" actId="1076"/>
          <ac:picMkLst>
            <pc:docMk/>
            <pc:sldMk cId="2013258816" sldId="259"/>
            <ac:picMk id="6" creationId="{4AF9BF66-2AD7-9792-CCE2-8508A9D71A68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5:09:30.689" v="30" actId="14100"/>
        <pc:sldMkLst>
          <pc:docMk/>
          <pc:sldMk cId="2914389066" sldId="260"/>
        </pc:sldMkLst>
        <pc:spChg chg="mod">
          <ac:chgData name="Trần Quang Nhật - Khoa Công nghệ Thông tin - VLTECH" userId="81b81afb-479f-49fd-a16b-a76e9756f09d" providerId="ADAL" clId="{728F9050-EA0A-43B6-954C-50F67BB3309F}" dt="2023-09-11T05:08:47.738" v="26" actId="1076"/>
          <ac:spMkLst>
            <pc:docMk/>
            <pc:sldMk cId="2914389066" sldId="260"/>
            <ac:spMk id="2" creationId="{B00D0C39-C06F-B9EE-A37E-1C0B17716B6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9:30.689" v="30" actId="14100"/>
          <ac:spMkLst>
            <pc:docMk/>
            <pc:sldMk cId="2914389066" sldId="260"/>
            <ac:spMk id="3" creationId="{0E042E09-AB8B-7E19-B6F0-3C69DC9A32B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55.919" v="27" actId="1076"/>
          <ac:spMkLst>
            <pc:docMk/>
            <pc:sldMk cId="2914389066" sldId="260"/>
            <ac:spMk id="7" creationId="{8F7E1E56-3456-8C5B-5648-4DDDE8C58CC6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59.098" v="28" actId="1076"/>
          <ac:spMkLst>
            <pc:docMk/>
            <pc:sldMk cId="2914389066" sldId="260"/>
            <ac:spMk id="8" creationId="{9821E40F-5F24-A823-891D-AC4BB4F8293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31.951" v="24" actId="2711"/>
          <ac:spMkLst>
            <pc:docMk/>
            <pc:sldMk cId="2914389066" sldId="260"/>
            <ac:spMk id="48" creationId="{7FF47CB7-972F-479F-A36D-9E72D26EC8DA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31.951" v="24" actId="2711"/>
          <ac:spMkLst>
            <pc:docMk/>
            <pc:sldMk cId="2914389066" sldId="260"/>
            <ac:spMk id="50" creationId="{0D153B68-5844-490D-8E67-F616D6D721CA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08:31.951" v="24" actId="2711"/>
          <ac:spMkLst>
            <pc:docMk/>
            <pc:sldMk cId="2914389066" sldId="260"/>
            <ac:spMk id="52" creationId="{9A0D773F-7A7D-4DBB-9DEA-86BB8B8F4BC8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5:08:31.951" v="24" actId="2711"/>
          <ac:picMkLst>
            <pc:docMk/>
            <pc:sldMk cId="2914389066" sldId="260"/>
            <ac:picMk id="6" creationId="{7CB75440-54F6-899A-A205-A21FC53FF632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6:09:15.241" v="42" actId="2711"/>
        <pc:sldMkLst>
          <pc:docMk/>
          <pc:sldMk cId="1946826416" sldId="261"/>
        </pc:sldMkLst>
        <pc:spChg chg="mod">
          <ac:chgData name="Trần Quang Nhật - Khoa Công nghệ Thông tin - VLTECH" userId="81b81afb-479f-49fd-a16b-a76e9756f09d" providerId="ADAL" clId="{728F9050-EA0A-43B6-954C-50F67BB3309F}" dt="2023-09-11T06:09:15.241" v="42" actId="2711"/>
          <ac:spMkLst>
            <pc:docMk/>
            <pc:sldMk cId="1946826416" sldId="261"/>
            <ac:spMk id="2" creationId="{E8BF3A71-6F80-A7EE-E41B-D4D8CDE5023B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09:15.241" v="42" actId="2711"/>
          <ac:spMkLst>
            <pc:docMk/>
            <pc:sldMk cId="1946826416" sldId="261"/>
            <ac:spMk id="3" creationId="{0E92CCDA-5939-9C9A-AE9E-F0956ABB29C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09:15.241" v="42" actId="2711"/>
          <ac:spMkLst>
            <pc:docMk/>
            <pc:sldMk cId="1946826416" sldId="261"/>
            <ac:spMk id="12" creationId="{A163AEDC-E541-08ED-9CA8-30DBF5BA6DA3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09:15.241" v="42" actId="2711"/>
          <ac:spMkLst>
            <pc:docMk/>
            <pc:sldMk cId="1946826416" sldId="261"/>
            <ac:spMk id="13" creationId="{A9EB1284-610D-4705-A4AF-F6B1A3D7C844}"/>
          </ac:spMkLst>
        </pc:spChg>
      </pc:sldChg>
      <pc:sldChg chg="addSp delSp modSp mod">
        <pc:chgData name="Trần Quang Nhật - Khoa Công nghệ Thông tin - VLTECH" userId="81b81afb-479f-49fd-a16b-a76e9756f09d" providerId="ADAL" clId="{728F9050-EA0A-43B6-954C-50F67BB3309F}" dt="2023-09-11T05:11:54.905" v="41" actId="1076"/>
        <pc:sldMkLst>
          <pc:docMk/>
          <pc:sldMk cId="3580842980" sldId="262"/>
        </pc:sldMkLst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2" creationId="{D4CC9F91-A7A1-BA05-395E-F658C805474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3" creationId="{AA7308B2-C11D-631C-D77E-84A18A39F8BA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5.547" v="38" actId="1076"/>
          <ac:spMkLst>
            <pc:docMk/>
            <pc:sldMk cId="3580842980" sldId="262"/>
            <ac:spMk id="6" creationId="{1D365128-74CA-81AF-B966-BB90F02F36D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8.970" v="39" actId="1076"/>
          <ac:spMkLst>
            <pc:docMk/>
            <pc:sldMk cId="3580842980" sldId="262"/>
            <ac:spMk id="7" creationId="{0E95B75C-A3C1-A0E3-B160-E032F868EC6B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32" creationId="{84ECDE7A-6944-466D-8FFE-149A29BA6BAE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34" creationId="{B3420082-9415-44EC-802E-C77D71D59C57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36" creationId="{55A52C45-1FCB-4636-A80F-2849B8226C01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5:11:41.600" v="37" actId="2711"/>
          <ac:spMkLst>
            <pc:docMk/>
            <pc:sldMk cId="3580842980" sldId="262"/>
            <ac:spMk id="38" creationId="{768EB4DD-3704-43AD-92B3-C4E0C6EA92CB}"/>
          </ac:spMkLst>
        </pc:spChg>
        <pc:picChg chg="del">
          <ac:chgData name="Trần Quang Nhật - Khoa Công nghệ Thông tin - VLTECH" userId="81b81afb-479f-49fd-a16b-a76e9756f09d" providerId="ADAL" clId="{728F9050-EA0A-43B6-954C-50F67BB3309F}" dt="2023-09-11T05:11:16.380" v="31" actId="478"/>
          <ac:picMkLst>
            <pc:docMk/>
            <pc:sldMk cId="3580842980" sldId="262"/>
            <ac:picMk id="5" creationId="{38F19C86-AF98-2D71-69C8-012DAB444399}"/>
          </ac:picMkLst>
        </pc:picChg>
        <pc:picChg chg="add mod">
          <ac:chgData name="Trần Quang Nhật - Khoa Công nghệ Thông tin - VLTECH" userId="81b81afb-479f-49fd-a16b-a76e9756f09d" providerId="ADAL" clId="{728F9050-EA0A-43B6-954C-50F67BB3309F}" dt="2023-09-11T05:11:54.905" v="41" actId="1076"/>
          <ac:picMkLst>
            <pc:docMk/>
            <pc:sldMk cId="3580842980" sldId="262"/>
            <ac:picMk id="1026" creationId="{86F77396-1035-BD1F-5864-52E776981EDF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6:11:04.351" v="43" actId="2711"/>
        <pc:sldMkLst>
          <pc:docMk/>
          <pc:sldMk cId="1823541421" sldId="263"/>
        </pc:sldMkLst>
        <pc:spChg chg="mod">
          <ac:chgData name="Trần Quang Nhật - Khoa Công nghệ Thông tin - VLTECH" userId="81b81afb-479f-49fd-a16b-a76e9756f09d" providerId="ADAL" clId="{728F9050-EA0A-43B6-954C-50F67BB3309F}" dt="2023-09-11T06:11:04.351" v="43" actId="2711"/>
          <ac:spMkLst>
            <pc:docMk/>
            <pc:sldMk cId="1823541421" sldId="263"/>
            <ac:spMk id="2" creationId="{C893DF66-AE0C-1842-5E09-DF8E003202F6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04.351" v="43" actId="2711"/>
          <ac:spMkLst>
            <pc:docMk/>
            <pc:sldMk cId="1823541421" sldId="263"/>
            <ac:spMk id="3" creationId="{FEE92C04-A7B0-0472-22E4-E825B9F64482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04.351" v="43" actId="2711"/>
          <ac:spMkLst>
            <pc:docMk/>
            <pc:sldMk cId="1823541421" sldId="263"/>
            <ac:spMk id="6" creationId="{127AB488-B5CC-71AB-18D5-65FB37A7E8ED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04.351" v="43" actId="2711"/>
          <ac:spMkLst>
            <pc:docMk/>
            <pc:sldMk cId="1823541421" sldId="263"/>
            <ac:spMk id="7" creationId="{B983764A-732F-BAEB-D3F3-558BFE486E1D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1T06:11:28.286" v="46" actId="1076"/>
        <pc:sldMkLst>
          <pc:docMk/>
          <pc:sldMk cId="2645657085" sldId="264"/>
        </pc:sldMkLst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2" creationId="{6BFEF85D-D1D1-8353-5B1F-1EC48327DB4E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3" creationId="{BCFC1E77-7715-93A2-1B6C-4EC3FF35329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28.286" v="46" actId="1076"/>
          <ac:spMkLst>
            <pc:docMk/>
            <pc:sldMk cId="2645657085" sldId="264"/>
            <ac:spMk id="5" creationId="{CC49D78F-E8A6-4B7D-A911-C74310F9BEC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23.334" v="45" actId="1076"/>
          <ac:spMkLst>
            <pc:docMk/>
            <pc:sldMk cId="2645657085" sldId="264"/>
            <ac:spMk id="6" creationId="{8A7691E6-4B85-5FE4-8A08-B5DFE54983E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12" creationId="{4CB07514-66C4-498E-85FA-6CCDFB2531C2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13" creationId="{13BFB38F-216C-4A75-8C1C-DAF998A5CB4C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14" creationId="{4DF24F7D-73CE-4EF0-86BC-1C1C4C5CB70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15" creationId="{EC3445B6-9C0D-4865-BF68-CD74892D0E0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13.774" v="44" actId="2711"/>
          <ac:spMkLst>
            <pc:docMk/>
            <pc:sldMk cId="2645657085" sldId="264"/>
            <ac:spMk id="16" creationId="{1905757E-C772-4187-BD34-A12DC33F3996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1T06:11:55.014" v="49" actId="1076"/>
        <pc:sldMkLst>
          <pc:docMk/>
          <pc:sldMk cId="2006326001" sldId="265"/>
        </pc:sldMkLst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2" creationId="{AB218999-61C6-2775-D0F4-A40D23FA085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3" creationId="{D89ABC58-B0E3-7346-AFF9-DA47A529CD4A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55.014" v="49" actId="1076"/>
          <ac:spMkLst>
            <pc:docMk/>
            <pc:sldMk cId="2006326001" sldId="265"/>
            <ac:spMk id="5" creationId="{870499E3-AE22-560F-D86D-9C451C712E71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46.478" v="48" actId="1076"/>
          <ac:spMkLst>
            <pc:docMk/>
            <pc:sldMk cId="2006326001" sldId="265"/>
            <ac:spMk id="6" creationId="{0AC7A966-1064-7ACB-197D-3A8AF38BD100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12" creationId="{4CB07514-66C4-498E-85FA-6CCDFB2531C2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13" creationId="{13BFB38F-216C-4A75-8C1C-DAF998A5CB4C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14" creationId="{4DF24F7D-73CE-4EF0-86BC-1C1C4C5CB70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15" creationId="{EC3445B6-9C0D-4865-BF68-CD74892D0E08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1:38.064" v="47" actId="2711"/>
          <ac:spMkLst>
            <pc:docMk/>
            <pc:sldMk cId="2006326001" sldId="265"/>
            <ac:spMk id="16" creationId="{1905757E-C772-4187-BD34-A12DC33F3996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1T06:12:30.159" v="54" actId="1076"/>
        <pc:sldMkLst>
          <pc:docMk/>
          <pc:sldMk cId="599885735" sldId="266"/>
        </pc:sldMkLst>
        <pc:spChg chg="mod">
          <ac:chgData name="Trần Quang Nhật - Khoa Công nghệ Thông tin - VLTECH" userId="81b81afb-479f-49fd-a16b-a76e9756f09d" providerId="ADAL" clId="{728F9050-EA0A-43B6-954C-50F67BB3309F}" dt="2023-09-11T06:12:13.220" v="52" actId="1076"/>
          <ac:spMkLst>
            <pc:docMk/>
            <pc:sldMk cId="599885735" sldId="266"/>
            <ac:spMk id="2" creationId="{C8745060-B4AE-D14A-2E61-923638B77C7D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22.090" v="53" actId="1076"/>
          <ac:spMkLst>
            <pc:docMk/>
            <pc:sldMk cId="599885735" sldId="266"/>
            <ac:spMk id="3" creationId="{1D64D8F9-DFD5-E0C2-575B-2416AD7206E7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13.220" v="52" actId="1076"/>
          <ac:spMkLst>
            <pc:docMk/>
            <pc:sldMk cId="599885735" sldId="266"/>
            <ac:spMk id="5" creationId="{EF823A7C-91A2-8315-BC8E-B113D909A8DE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0.159" v="54" actId="1076"/>
          <ac:spMkLst>
            <pc:docMk/>
            <pc:sldMk cId="599885735" sldId="266"/>
            <ac:spMk id="6" creationId="{0C9B40F6-D472-FC98-6835-07E7B3850726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6:12:13.220" v="52" actId="1076"/>
          <ac:picMkLst>
            <pc:docMk/>
            <pc:sldMk cId="599885735" sldId="266"/>
            <ac:picMk id="4" creationId="{35E020CF-6B51-39BF-C79A-D84C785A4808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6:13:33.614" v="59" actId="1076"/>
        <pc:sldMkLst>
          <pc:docMk/>
          <pc:sldMk cId="3177771408" sldId="267"/>
        </pc:sldMkLst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2" creationId="{9635AAB5-2D21-B795-8C37-E5BBB3848F47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3" creationId="{353DDF81-FB15-F8E9-E57C-FBE134637CD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6" creationId="{1AA144BE-5AE7-3DE7-1A00-EDBDAEA21296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7" creationId="{4A965601-2B2F-DF3A-9C87-10315DEB1A7C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13" creationId="{A6604B49-AD5C-4590-B051-06C8222ECD9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15" creationId="{ED49787B-8DE6-4467-AD0A-8DECC6E0C2D6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2:38.670" v="55" actId="2711"/>
          <ac:spMkLst>
            <pc:docMk/>
            <pc:sldMk cId="3177771408" sldId="267"/>
            <ac:spMk id="22" creationId="{743ECCAF-29C5-4537-947C-7EA1292463DB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6:13:33.614" v="59" actId="1076"/>
          <ac:picMkLst>
            <pc:docMk/>
            <pc:sldMk cId="3177771408" sldId="267"/>
            <ac:picMk id="5" creationId="{A3525BDE-5DD0-45A4-0636-2DDCABF83CFC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1T06:14:38.750" v="68" actId="1076"/>
        <pc:sldMkLst>
          <pc:docMk/>
          <pc:sldMk cId="2523846400" sldId="268"/>
        </pc:sldMkLst>
        <pc:spChg chg="mod">
          <ac:chgData name="Trần Quang Nhật - Khoa Công nghệ Thông tin - VLTECH" userId="81b81afb-479f-49fd-a16b-a76e9756f09d" providerId="ADAL" clId="{728F9050-EA0A-43B6-954C-50F67BB3309F}" dt="2023-09-11T06:14:08.781" v="63" actId="1076"/>
          <ac:spMkLst>
            <pc:docMk/>
            <pc:sldMk cId="2523846400" sldId="268"/>
            <ac:spMk id="2" creationId="{915A9BD2-ED90-9346-9B46-A52DE97DAFB2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4:14.730" v="64" actId="14100"/>
          <ac:spMkLst>
            <pc:docMk/>
            <pc:sldMk cId="2523846400" sldId="268"/>
            <ac:spMk id="3" creationId="{B8C3EA29-3ED8-6CF8-F95D-2419355359A5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4:35.213" v="67" actId="1076"/>
          <ac:spMkLst>
            <pc:docMk/>
            <pc:sldMk cId="2523846400" sldId="268"/>
            <ac:spMk id="6" creationId="{D5C6135C-6750-13FA-660D-D960BD01F1BF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4:38.750" v="68" actId="1076"/>
          <ac:spMkLst>
            <pc:docMk/>
            <pc:sldMk cId="2523846400" sldId="268"/>
            <ac:spMk id="7" creationId="{3AD38672-F2BC-F969-DE59-7DD3A2CBBFE3}"/>
          </ac:spMkLst>
        </pc:spChg>
        <pc:picChg chg="mod">
          <ac:chgData name="Trần Quang Nhật - Khoa Công nghệ Thông tin - VLTECH" userId="81b81afb-479f-49fd-a16b-a76e9756f09d" providerId="ADAL" clId="{728F9050-EA0A-43B6-954C-50F67BB3309F}" dt="2023-09-11T06:14:29.911" v="66" actId="1076"/>
          <ac:picMkLst>
            <pc:docMk/>
            <pc:sldMk cId="2523846400" sldId="268"/>
            <ac:picMk id="5" creationId="{D5E055FD-275E-BAE7-D210-2C9FA0D141FE}"/>
          </ac:picMkLst>
        </pc:picChg>
      </pc:sldChg>
      <pc:sldChg chg="modSp mod">
        <pc:chgData name="Trần Quang Nhật - Khoa Công nghệ Thông tin - VLTECH" userId="81b81afb-479f-49fd-a16b-a76e9756f09d" providerId="ADAL" clId="{728F9050-EA0A-43B6-954C-50F67BB3309F}" dt="2023-09-13T07:57:20.666" v="83" actId="14100"/>
        <pc:sldMkLst>
          <pc:docMk/>
          <pc:sldMk cId="4153300929" sldId="269"/>
        </pc:sldMkLst>
        <pc:spChg chg="mod">
          <ac:chgData name="Trần Quang Nhật - Khoa Công nghệ Thông tin - VLTECH" userId="81b81afb-479f-49fd-a16b-a76e9756f09d" providerId="ADAL" clId="{728F9050-EA0A-43B6-954C-50F67BB3309F}" dt="2023-09-11T06:16:10.838" v="71" actId="2711"/>
          <ac:spMkLst>
            <pc:docMk/>
            <pc:sldMk cId="4153300929" sldId="269"/>
            <ac:spMk id="2" creationId="{F545216C-455E-A395-103C-48B9F889B0A1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3T07:57:20.666" v="83" actId="14100"/>
          <ac:spMkLst>
            <pc:docMk/>
            <pc:sldMk cId="4153300929" sldId="269"/>
            <ac:spMk id="3" creationId="{64DE880A-D165-C9B6-DB69-DEC967E2E5B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6:10.838" v="71" actId="2711"/>
          <ac:spMkLst>
            <pc:docMk/>
            <pc:sldMk cId="4153300929" sldId="269"/>
            <ac:spMk id="4" creationId="{2C81B941-DB7D-D63E-3E13-C0D45916E17B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6:10.838" v="71" actId="2711"/>
          <ac:spMkLst>
            <pc:docMk/>
            <pc:sldMk cId="4153300929" sldId="269"/>
            <ac:spMk id="5" creationId="{599CA08A-3E8E-81CE-260F-40C50A18A64E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3T07:55:41.169" v="73" actId="2711"/>
        <pc:sldMkLst>
          <pc:docMk/>
          <pc:sldMk cId="589714839" sldId="416"/>
        </pc:sldMkLst>
        <pc:spChg chg="mod">
          <ac:chgData name="Trần Quang Nhật - Khoa Công nghệ Thông tin - VLTECH" userId="81b81afb-479f-49fd-a16b-a76e9756f09d" providerId="ADAL" clId="{728F9050-EA0A-43B6-954C-50F67BB3309F}" dt="2023-09-13T07:55:41.169" v="73" actId="2711"/>
          <ac:spMkLst>
            <pc:docMk/>
            <pc:sldMk cId="589714839" sldId="416"/>
            <ac:spMk id="5" creationId="{D268CB6C-A687-7FF2-788E-57D067FBAF84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3T07:55:41.169" v="73" actId="2711"/>
          <ac:spMkLst>
            <pc:docMk/>
            <pc:sldMk cId="589714839" sldId="416"/>
            <ac:spMk id="6" creationId="{B7158768-1E39-C3D1-8084-0EE265F2D713}"/>
          </ac:spMkLst>
        </pc:spChg>
      </pc:sldChg>
      <pc:sldChg chg="modSp mod">
        <pc:chgData name="Trần Quang Nhật - Khoa Công nghệ Thông tin - VLTECH" userId="81b81afb-479f-49fd-a16b-a76e9756f09d" providerId="ADAL" clId="{728F9050-EA0A-43B6-954C-50F67BB3309F}" dt="2023-09-11T06:15:43.618" v="69" actId="2711"/>
        <pc:sldMkLst>
          <pc:docMk/>
          <pc:sldMk cId="718728699" sldId="688"/>
        </pc:sldMkLst>
        <pc:spChg chg="mod">
          <ac:chgData name="Trần Quang Nhật - Khoa Công nghệ Thông tin - VLTECH" userId="81b81afb-479f-49fd-a16b-a76e9756f09d" providerId="ADAL" clId="{728F9050-EA0A-43B6-954C-50F67BB3309F}" dt="2023-09-11T06:15:43.618" v="69" actId="2711"/>
          <ac:spMkLst>
            <pc:docMk/>
            <pc:sldMk cId="718728699" sldId="688"/>
            <ac:spMk id="6" creationId="{3516A963-B8E9-58EF-1E92-A0CB4F1A4D0B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5:43.618" v="69" actId="2711"/>
          <ac:spMkLst>
            <pc:docMk/>
            <pc:sldMk cId="718728699" sldId="688"/>
            <ac:spMk id="7" creationId="{0F432E1C-25A4-6456-B1F5-980B5BB35953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5:43.618" v="69" actId="2711"/>
          <ac:spMkLst>
            <pc:docMk/>
            <pc:sldMk cId="718728699" sldId="688"/>
            <ac:spMk id="13" creationId="{56FAD6EF-0374-46BD-901E-E901DCA01F59}"/>
          </ac:spMkLst>
        </pc:spChg>
        <pc:spChg chg="mod">
          <ac:chgData name="Trần Quang Nhật - Khoa Công nghệ Thông tin - VLTECH" userId="81b81afb-479f-49fd-a16b-a76e9756f09d" providerId="ADAL" clId="{728F9050-EA0A-43B6-954C-50F67BB3309F}" dt="2023-09-11T06:15:43.618" v="69" actId="2711"/>
          <ac:spMkLst>
            <pc:docMk/>
            <pc:sldMk cId="718728699" sldId="688"/>
            <ac:spMk id="14" creationId="{04847ABE-275E-4DCA-B164-A672D517FBC6}"/>
          </ac:spMkLst>
        </pc:spChg>
      </pc:sldChg>
    </pc:docChg>
  </pc:docChgLst>
  <pc:docChgLst>
    <pc:chgData name="Trần Quang Nhật - Khoa Công nghệ Thông tin - VLTECH" userId="81b81afb-479f-49fd-a16b-a76e9756f09d" providerId="ADAL" clId="{D050ED4E-9E0B-164E-8EDB-426CCFC9B8D9}"/>
    <pc:docChg chg="modSld">
      <pc:chgData name="Trần Quang Nhật - Khoa Công nghệ Thông tin - VLTECH" userId="81b81afb-479f-49fd-a16b-a76e9756f09d" providerId="ADAL" clId="{D050ED4E-9E0B-164E-8EDB-426CCFC9B8D9}" dt="2023-09-10T13:30:00.297" v="0" actId="1076"/>
      <pc:docMkLst>
        <pc:docMk/>
      </pc:docMkLst>
      <pc:sldChg chg="modSp mod">
        <pc:chgData name="Trần Quang Nhật - Khoa Công nghệ Thông tin - VLTECH" userId="81b81afb-479f-49fd-a16b-a76e9756f09d" providerId="ADAL" clId="{D050ED4E-9E0B-164E-8EDB-426CCFC9B8D9}" dt="2023-09-10T13:30:00.297" v="0" actId="1076"/>
        <pc:sldMkLst>
          <pc:docMk/>
          <pc:sldMk cId="3835622948" sldId="256"/>
        </pc:sldMkLst>
        <pc:picChg chg="mod">
          <ac:chgData name="Trần Quang Nhật - Khoa Công nghệ Thông tin - VLTECH" userId="81b81afb-479f-49fd-a16b-a76e9756f09d" providerId="ADAL" clId="{D050ED4E-9E0B-164E-8EDB-426CCFC9B8D9}" dt="2023-09-10T13:30:00.297" v="0" actId="1076"/>
          <ac:picMkLst>
            <pc:docMk/>
            <pc:sldMk cId="3835622948" sldId="256"/>
            <ac:picMk id="16" creationId="{10791398-CB17-E8D5-3D57-A01941DA2AF1}"/>
          </ac:picMkLst>
        </pc:picChg>
      </pc:sldChg>
    </pc:docChg>
  </pc:docChgLst>
  <pc:docChgLst>
    <pc:chgData name="Trần Quang Nhật - Khoa Công nghệ thông tin - VLTECH" userId="81b81afb-479f-49fd-a16b-a76e9756f09d" providerId="ADAL" clId="{D050ED4E-9E0B-164E-8EDB-426CCFC9B8D9}"/>
    <pc:docChg chg="addSld delSld modSld">
      <pc:chgData name="Trần Quang Nhật - Khoa Công nghệ thông tin - VLTECH" userId="81b81afb-479f-49fd-a16b-a76e9756f09d" providerId="ADAL" clId="{D050ED4E-9E0B-164E-8EDB-426CCFC9B8D9}" dt="2023-09-10T12:58:56.072" v="52" actId="1076"/>
      <pc:docMkLst>
        <pc:docMk/>
      </pc:docMkLst>
      <pc:sldChg chg="addSp modSp mod">
        <pc:chgData name="Trần Quang Nhật - Khoa Công nghệ thông tin - VLTECH" userId="81b81afb-479f-49fd-a16b-a76e9756f09d" providerId="ADAL" clId="{D050ED4E-9E0B-164E-8EDB-426CCFC9B8D9}" dt="2023-09-10T12:58:08.781" v="46" actId="1076"/>
        <pc:sldMkLst>
          <pc:docMk/>
          <pc:sldMk cId="3835622948" sldId="256"/>
        </pc:sldMkLst>
        <pc:spChg chg="add mod">
          <ac:chgData name="Trần Quang Nhật - Khoa Công nghệ thông tin - VLTECH" userId="81b81afb-479f-49fd-a16b-a76e9756f09d" providerId="ADAL" clId="{D050ED4E-9E0B-164E-8EDB-426CCFC9B8D9}" dt="2023-09-10T12:54:47.110" v="16" actId="1076"/>
          <ac:spMkLst>
            <pc:docMk/>
            <pc:sldMk cId="3835622948" sldId="256"/>
            <ac:spMk id="3" creationId="{9FD2F953-897E-C8F9-6422-841B123AD055}"/>
          </ac:spMkLst>
        </pc:spChg>
        <pc:spChg chg="mod">
          <ac:chgData name="Trần Quang Nhật - Khoa Công nghệ thông tin - VLTECH" userId="81b81afb-479f-49fd-a16b-a76e9756f09d" providerId="ADAL" clId="{D050ED4E-9E0B-164E-8EDB-426CCFC9B8D9}" dt="2023-09-10T12:58:08.781" v="46" actId="1076"/>
          <ac:spMkLst>
            <pc:docMk/>
            <pc:sldMk cId="3835622948" sldId="256"/>
            <ac:spMk id="4" creationId="{7E454C33-28EA-78DA-CD10-3EE64D6C409F}"/>
          </ac:spMkLst>
        </pc:spChg>
        <pc:spChg chg="add mod">
          <ac:chgData name="Trần Quang Nhật - Khoa Công nghệ thông tin - VLTECH" userId="81b81afb-479f-49fd-a16b-a76e9756f09d" providerId="ADAL" clId="{D050ED4E-9E0B-164E-8EDB-426CCFC9B8D9}" dt="2023-09-10T12:57:34.321" v="45" actId="1076"/>
          <ac:spMkLst>
            <pc:docMk/>
            <pc:sldMk cId="3835622948" sldId="256"/>
            <ac:spMk id="8" creationId="{FB0A1F88-DABF-53CB-5EB7-784A1BD7EC01}"/>
          </ac:spMkLst>
        </pc:spChg>
        <pc:picChg chg="add mod modCrop">
          <ac:chgData name="Trần Quang Nhật - Khoa Công nghệ thông tin - VLTECH" userId="81b81afb-479f-49fd-a16b-a76e9756f09d" providerId="ADAL" clId="{D050ED4E-9E0B-164E-8EDB-426CCFC9B8D9}" dt="2023-09-10T12:55:18.978" v="28" actId="1036"/>
          <ac:picMkLst>
            <pc:docMk/>
            <pc:sldMk cId="3835622948" sldId="256"/>
            <ac:picMk id="6" creationId="{A836D0DD-6DF6-668D-5248-D6DB748012AF}"/>
          </ac:picMkLst>
        </pc:picChg>
        <pc:picChg chg="mod">
          <ac:chgData name="Trần Quang Nhật - Khoa Công nghệ thông tin - VLTECH" userId="81b81afb-479f-49fd-a16b-a76e9756f09d" providerId="ADAL" clId="{D050ED4E-9E0B-164E-8EDB-426CCFC9B8D9}" dt="2023-09-10T12:55:31.647" v="39" actId="1036"/>
          <ac:picMkLst>
            <pc:docMk/>
            <pc:sldMk cId="3835622948" sldId="256"/>
            <ac:picMk id="16" creationId="{10791398-CB17-E8D5-3D57-A01941DA2AF1}"/>
          </ac:picMkLst>
        </pc:picChg>
      </pc:sldChg>
      <pc:sldChg chg="modSp mod">
        <pc:chgData name="Trần Quang Nhật - Khoa Công nghệ thông tin - VLTECH" userId="81b81afb-479f-49fd-a16b-a76e9756f09d" providerId="ADAL" clId="{D050ED4E-9E0B-164E-8EDB-426CCFC9B8D9}" dt="2023-09-10T12:58:15.971" v="47" actId="1076"/>
        <pc:sldMkLst>
          <pc:docMk/>
          <pc:sldMk cId="2668953661" sldId="258"/>
        </pc:sldMkLst>
        <pc:spChg chg="mod">
          <ac:chgData name="Trần Quang Nhật - Khoa Công nghệ thông tin - VLTECH" userId="81b81afb-479f-49fd-a16b-a76e9756f09d" providerId="ADAL" clId="{D050ED4E-9E0B-164E-8EDB-426CCFC9B8D9}" dt="2023-09-10T12:58:15.971" v="47" actId="1076"/>
          <ac:spMkLst>
            <pc:docMk/>
            <pc:sldMk cId="2668953661" sldId="258"/>
            <ac:spMk id="18" creationId="{FFBE7190-918B-1A0D-36E7-1D4D7641DA14}"/>
          </ac:spMkLst>
        </pc:spChg>
      </pc:sldChg>
      <pc:sldChg chg="modSp mod">
        <pc:chgData name="Trần Quang Nhật - Khoa Công nghệ thông tin - VLTECH" userId="81b81afb-479f-49fd-a16b-a76e9756f09d" providerId="ADAL" clId="{D050ED4E-9E0B-164E-8EDB-426CCFC9B8D9}" dt="2023-09-10T12:58:28.396" v="48" actId="1076"/>
        <pc:sldMkLst>
          <pc:docMk/>
          <pc:sldMk cId="1823541421" sldId="263"/>
        </pc:sldMkLst>
        <pc:spChg chg="mod">
          <ac:chgData name="Trần Quang Nhật - Khoa Công nghệ thông tin - VLTECH" userId="81b81afb-479f-49fd-a16b-a76e9756f09d" providerId="ADAL" clId="{D050ED4E-9E0B-164E-8EDB-426CCFC9B8D9}" dt="2023-09-10T12:58:28.396" v="48" actId="1076"/>
          <ac:spMkLst>
            <pc:docMk/>
            <pc:sldMk cId="1823541421" sldId="263"/>
            <ac:spMk id="6" creationId="{127AB488-B5CC-71AB-18D5-65FB37A7E8ED}"/>
          </ac:spMkLst>
        </pc:spChg>
      </pc:sldChg>
      <pc:sldChg chg="modSp mod">
        <pc:chgData name="Trần Quang Nhật - Khoa Công nghệ thông tin - VLTECH" userId="81b81afb-479f-49fd-a16b-a76e9756f09d" providerId="ADAL" clId="{D050ED4E-9E0B-164E-8EDB-426CCFC9B8D9}" dt="2023-09-10T12:58:39.089" v="49" actId="1076"/>
        <pc:sldMkLst>
          <pc:docMk/>
          <pc:sldMk cId="599885735" sldId="266"/>
        </pc:sldMkLst>
        <pc:spChg chg="mod">
          <ac:chgData name="Trần Quang Nhật - Khoa Công nghệ thông tin - VLTECH" userId="81b81afb-479f-49fd-a16b-a76e9756f09d" providerId="ADAL" clId="{D050ED4E-9E0B-164E-8EDB-426CCFC9B8D9}" dt="2023-09-10T12:58:39.089" v="49" actId="1076"/>
          <ac:spMkLst>
            <pc:docMk/>
            <pc:sldMk cId="599885735" sldId="266"/>
            <ac:spMk id="5" creationId="{EF823A7C-91A2-8315-BC8E-B113D909A8DE}"/>
          </ac:spMkLst>
        </pc:spChg>
      </pc:sldChg>
      <pc:sldChg chg="modSp mod">
        <pc:chgData name="Trần Quang Nhật - Khoa Công nghệ thông tin - VLTECH" userId="81b81afb-479f-49fd-a16b-a76e9756f09d" providerId="ADAL" clId="{D050ED4E-9E0B-164E-8EDB-426CCFC9B8D9}" dt="2023-09-10T12:58:45.513" v="50" actId="1076"/>
        <pc:sldMkLst>
          <pc:docMk/>
          <pc:sldMk cId="3177771408" sldId="267"/>
        </pc:sldMkLst>
        <pc:spChg chg="mod">
          <ac:chgData name="Trần Quang Nhật - Khoa Công nghệ thông tin - VLTECH" userId="81b81afb-479f-49fd-a16b-a76e9756f09d" providerId="ADAL" clId="{D050ED4E-9E0B-164E-8EDB-426CCFC9B8D9}" dt="2023-09-10T12:58:45.513" v="50" actId="1076"/>
          <ac:spMkLst>
            <pc:docMk/>
            <pc:sldMk cId="3177771408" sldId="267"/>
            <ac:spMk id="6" creationId="{1AA144BE-5AE7-3DE7-1A00-EDBDAEA21296}"/>
          </ac:spMkLst>
        </pc:spChg>
      </pc:sldChg>
      <pc:sldChg chg="modSp mod">
        <pc:chgData name="Trần Quang Nhật - Khoa Công nghệ thông tin - VLTECH" userId="81b81afb-479f-49fd-a16b-a76e9756f09d" providerId="ADAL" clId="{D050ED4E-9E0B-164E-8EDB-426CCFC9B8D9}" dt="2023-09-10T12:58:56.072" v="52" actId="1076"/>
        <pc:sldMkLst>
          <pc:docMk/>
          <pc:sldMk cId="4153300929" sldId="269"/>
        </pc:sldMkLst>
        <pc:spChg chg="mod">
          <ac:chgData name="Trần Quang Nhật - Khoa Công nghệ thông tin - VLTECH" userId="81b81afb-479f-49fd-a16b-a76e9756f09d" providerId="ADAL" clId="{D050ED4E-9E0B-164E-8EDB-426CCFC9B8D9}" dt="2023-09-10T12:58:56.072" v="52" actId="1076"/>
          <ac:spMkLst>
            <pc:docMk/>
            <pc:sldMk cId="4153300929" sldId="269"/>
            <ac:spMk id="4" creationId="{2C81B941-DB7D-D63E-3E13-C0D45916E17B}"/>
          </ac:spMkLst>
        </pc:spChg>
      </pc:sldChg>
      <pc:sldChg chg="add">
        <pc:chgData name="Trần Quang Nhật - Khoa Công nghệ thông tin - VLTECH" userId="81b81afb-479f-49fd-a16b-a76e9756f09d" providerId="ADAL" clId="{D050ED4E-9E0B-164E-8EDB-426CCFC9B8D9}" dt="2023-09-10T12:55:53.487" v="40"/>
        <pc:sldMkLst>
          <pc:docMk/>
          <pc:sldMk cId="589714839" sldId="416"/>
        </pc:sldMkLst>
      </pc:sldChg>
      <pc:sldChg chg="del">
        <pc:chgData name="Trần Quang Nhật - Khoa Công nghệ thông tin - VLTECH" userId="81b81afb-479f-49fd-a16b-a76e9756f09d" providerId="ADAL" clId="{D050ED4E-9E0B-164E-8EDB-426CCFC9B8D9}" dt="2023-09-10T12:55:56.607" v="41" actId="2696"/>
        <pc:sldMkLst>
          <pc:docMk/>
          <pc:sldMk cId="1708739804" sldId="687"/>
        </pc:sldMkLst>
      </pc:sldChg>
      <pc:sldChg chg="modSp mod">
        <pc:chgData name="Trần Quang Nhật - Khoa Công nghệ thông tin - VLTECH" userId="81b81afb-479f-49fd-a16b-a76e9756f09d" providerId="ADAL" clId="{D050ED4E-9E0B-164E-8EDB-426CCFC9B8D9}" dt="2023-09-10T12:58:50.324" v="51" actId="1076"/>
        <pc:sldMkLst>
          <pc:docMk/>
          <pc:sldMk cId="718728699" sldId="688"/>
        </pc:sldMkLst>
        <pc:spChg chg="mod">
          <ac:chgData name="Trần Quang Nhật - Khoa Công nghệ thông tin - VLTECH" userId="81b81afb-479f-49fd-a16b-a76e9756f09d" providerId="ADAL" clId="{D050ED4E-9E0B-164E-8EDB-426CCFC9B8D9}" dt="2023-09-10T12:58:50.324" v="51" actId="1076"/>
          <ac:spMkLst>
            <pc:docMk/>
            <pc:sldMk cId="718728699" sldId="688"/>
            <ac:spMk id="6" creationId="{3516A963-B8E9-58EF-1E92-A0CB4F1A4D0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60037-85F9-4FCE-8F13-EFE8CA86D1B6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8A8CD0-AB73-400C-A392-3A72A159F13A}">
      <dgm:prSet/>
      <dgm:spPr/>
      <dgm:t>
        <a:bodyPr/>
        <a:lstStyle/>
        <a:p>
          <a:r>
            <a:rPr lang="en-US" b="1"/>
            <a:t>NGÔN NGỮ LẬP TRÌNH</a:t>
          </a:r>
          <a:endParaRPr lang="en-US"/>
        </a:p>
      </dgm:t>
    </dgm:pt>
    <dgm:pt modelId="{DEC33D68-E0AD-4F65-B046-3ADF5E55FF27}" type="parTrans" cxnId="{AB1518B9-6251-42B8-9BE1-CB3CE7144415}">
      <dgm:prSet/>
      <dgm:spPr/>
      <dgm:t>
        <a:bodyPr/>
        <a:lstStyle/>
        <a:p>
          <a:endParaRPr lang="en-US"/>
        </a:p>
      </dgm:t>
    </dgm:pt>
    <dgm:pt modelId="{D6B0030A-D9C9-494D-A74E-E0BD19A89BA5}" type="sibTrans" cxnId="{AB1518B9-6251-42B8-9BE1-CB3CE7144415}">
      <dgm:prSet/>
      <dgm:spPr/>
      <dgm:t>
        <a:bodyPr/>
        <a:lstStyle/>
        <a:p>
          <a:endParaRPr lang="en-US"/>
        </a:p>
      </dgm:t>
    </dgm:pt>
    <dgm:pt modelId="{CD42FB45-3FEA-426F-B038-FEFC6C7994B1}">
      <dgm:prSet/>
      <dgm:spPr/>
      <dgm:t>
        <a:bodyPr/>
        <a:lstStyle/>
        <a:p>
          <a:r>
            <a:rPr lang="en-US" altLang="zh-CN" b="1">
              <a:latin typeface="Cambria" panose="02040503050406030204" pitchFamily="18" charset="0"/>
            </a:rPr>
            <a:t>SOẠN THẢO MÃ NGUỒN &amp; THỰC THI</a:t>
          </a:r>
          <a:endParaRPr lang="en-US"/>
        </a:p>
      </dgm:t>
    </dgm:pt>
    <dgm:pt modelId="{2BA3725C-ABAB-4FA5-84EE-BB7C226BF9A0}" type="parTrans" cxnId="{F9B511A8-3685-4BB4-89A7-D157AD7F3661}">
      <dgm:prSet/>
      <dgm:spPr/>
      <dgm:t>
        <a:bodyPr/>
        <a:lstStyle/>
        <a:p>
          <a:endParaRPr lang="en-US"/>
        </a:p>
      </dgm:t>
    </dgm:pt>
    <dgm:pt modelId="{32A7CF4F-0423-4DCA-81A8-6277594B1FBF}" type="sibTrans" cxnId="{F9B511A8-3685-4BB4-89A7-D157AD7F3661}">
      <dgm:prSet/>
      <dgm:spPr/>
      <dgm:t>
        <a:bodyPr/>
        <a:lstStyle/>
        <a:p>
          <a:endParaRPr lang="en-US"/>
        </a:p>
      </dgm:t>
    </dgm:pt>
    <dgm:pt modelId="{AFC1CB34-3C60-4F35-8C7A-C6FAF51010C1}">
      <dgm:prSet/>
      <dgm:spPr/>
      <dgm:t>
        <a:bodyPr/>
        <a:lstStyle/>
        <a:p>
          <a:r>
            <a:rPr lang="en-US" b="1"/>
            <a:t>CÁC THÀNH PHẦN CỦA MỘT CT</a:t>
          </a:r>
          <a:endParaRPr lang="en-US"/>
        </a:p>
      </dgm:t>
    </dgm:pt>
    <dgm:pt modelId="{2A30ABC2-0DBA-4092-B88D-0DA08EEEBA55}" type="parTrans" cxnId="{7703A621-38C5-4717-9F93-BF67D0AA9AC5}">
      <dgm:prSet/>
      <dgm:spPr/>
      <dgm:t>
        <a:bodyPr/>
        <a:lstStyle/>
        <a:p>
          <a:endParaRPr lang="en-US"/>
        </a:p>
      </dgm:t>
    </dgm:pt>
    <dgm:pt modelId="{797833B3-DEE8-44A6-86B9-470D4C445D3E}" type="sibTrans" cxnId="{7703A621-38C5-4717-9F93-BF67D0AA9AC5}">
      <dgm:prSet/>
      <dgm:spPr/>
      <dgm:t>
        <a:bodyPr/>
        <a:lstStyle/>
        <a:p>
          <a:endParaRPr lang="en-US"/>
        </a:p>
      </dgm:t>
    </dgm:pt>
    <dgm:pt modelId="{09F5489C-5E64-468E-9365-6939B3730398}">
      <dgm:prSet/>
      <dgm:spPr/>
      <dgm:t>
        <a:bodyPr/>
        <a:lstStyle/>
        <a:p>
          <a:r>
            <a:rPr lang="en-US" b="1"/>
            <a:t>PHÂN LOẠI CHƯƠNG TRÌNH DỊCH</a:t>
          </a:r>
          <a:endParaRPr lang="en-US"/>
        </a:p>
      </dgm:t>
    </dgm:pt>
    <dgm:pt modelId="{9B2E5AE5-691B-407D-A5AC-895E337CAF9C}" type="parTrans" cxnId="{D87CCA5A-877D-44F8-8274-F43637C8FB37}">
      <dgm:prSet/>
      <dgm:spPr/>
      <dgm:t>
        <a:bodyPr/>
        <a:lstStyle/>
        <a:p>
          <a:endParaRPr lang="en-US"/>
        </a:p>
      </dgm:t>
    </dgm:pt>
    <dgm:pt modelId="{94DA6D19-E3B2-4CBA-A47D-520E72FBFB27}" type="sibTrans" cxnId="{D87CCA5A-877D-44F8-8274-F43637C8FB37}">
      <dgm:prSet/>
      <dgm:spPr/>
      <dgm:t>
        <a:bodyPr/>
        <a:lstStyle/>
        <a:p>
          <a:endParaRPr lang="en-US"/>
        </a:p>
      </dgm:t>
    </dgm:pt>
    <dgm:pt modelId="{5F617A4A-7452-41CD-B0AA-2EB379B23170}">
      <dgm:prSet/>
      <dgm:spPr/>
      <dgm:t>
        <a:bodyPr/>
        <a:lstStyle/>
        <a:p>
          <a:r>
            <a:rPr lang="en-US" b="1"/>
            <a:t>BÀI TẬP</a:t>
          </a:r>
          <a:endParaRPr lang="en-US"/>
        </a:p>
      </dgm:t>
    </dgm:pt>
    <dgm:pt modelId="{8FE9720B-D8E1-4637-9481-A5867A06F807}" type="parTrans" cxnId="{920E066D-7999-4F83-A37D-3AEC3DF349E5}">
      <dgm:prSet/>
      <dgm:spPr/>
      <dgm:t>
        <a:bodyPr/>
        <a:lstStyle/>
        <a:p>
          <a:endParaRPr lang="en-US"/>
        </a:p>
      </dgm:t>
    </dgm:pt>
    <dgm:pt modelId="{C8D85704-796F-43FB-B405-E0DD66750EA1}" type="sibTrans" cxnId="{920E066D-7999-4F83-A37D-3AEC3DF349E5}">
      <dgm:prSet/>
      <dgm:spPr/>
      <dgm:t>
        <a:bodyPr/>
        <a:lstStyle/>
        <a:p>
          <a:endParaRPr lang="en-US"/>
        </a:p>
      </dgm:t>
    </dgm:pt>
    <dgm:pt modelId="{8619370D-47D5-D446-AB9E-E1FD44FB7234}" type="pres">
      <dgm:prSet presAssocID="{26E60037-85F9-4FCE-8F13-EFE8CA86D1B6}" presName="linear" presStyleCnt="0">
        <dgm:presLayoutVars>
          <dgm:dir/>
          <dgm:animLvl val="lvl"/>
          <dgm:resizeHandles val="exact"/>
        </dgm:presLayoutVars>
      </dgm:prSet>
      <dgm:spPr/>
    </dgm:pt>
    <dgm:pt modelId="{0AEC0532-1D49-2345-8EFC-E1AEFEF68F23}" type="pres">
      <dgm:prSet presAssocID="{678A8CD0-AB73-400C-A392-3A72A159F13A}" presName="parentLin" presStyleCnt="0"/>
      <dgm:spPr/>
    </dgm:pt>
    <dgm:pt modelId="{12549CAC-B525-144C-9133-A7D32DF180BD}" type="pres">
      <dgm:prSet presAssocID="{678A8CD0-AB73-400C-A392-3A72A159F13A}" presName="parentLeftMargin" presStyleLbl="node1" presStyleIdx="0" presStyleCnt="5"/>
      <dgm:spPr/>
    </dgm:pt>
    <dgm:pt modelId="{F8C4D5A6-2A3D-4B41-9ABE-03E400FC5BDA}" type="pres">
      <dgm:prSet presAssocID="{678A8CD0-AB73-400C-A392-3A72A159F1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1A9A06-0C6A-934C-8B57-950E5E458687}" type="pres">
      <dgm:prSet presAssocID="{678A8CD0-AB73-400C-A392-3A72A159F13A}" presName="negativeSpace" presStyleCnt="0"/>
      <dgm:spPr/>
    </dgm:pt>
    <dgm:pt modelId="{A894F286-4DE9-4645-942B-F09F09D4E1D0}" type="pres">
      <dgm:prSet presAssocID="{678A8CD0-AB73-400C-A392-3A72A159F13A}" presName="childText" presStyleLbl="conFgAcc1" presStyleIdx="0" presStyleCnt="5">
        <dgm:presLayoutVars>
          <dgm:bulletEnabled val="1"/>
        </dgm:presLayoutVars>
      </dgm:prSet>
      <dgm:spPr/>
    </dgm:pt>
    <dgm:pt modelId="{28D1043B-7B13-3747-BE9C-FD98D5817981}" type="pres">
      <dgm:prSet presAssocID="{D6B0030A-D9C9-494D-A74E-E0BD19A89BA5}" presName="spaceBetweenRectangles" presStyleCnt="0"/>
      <dgm:spPr/>
    </dgm:pt>
    <dgm:pt modelId="{6AABAA33-E965-F74F-9069-073B2890F315}" type="pres">
      <dgm:prSet presAssocID="{CD42FB45-3FEA-426F-B038-FEFC6C7994B1}" presName="parentLin" presStyleCnt="0"/>
      <dgm:spPr/>
    </dgm:pt>
    <dgm:pt modelId="{5CBC37D5-8363-A14B-8C2C-9F1D09C4AF53}" type="pres">
      <dgm:prSet presAssocID="{CD42FB45-3FEA-426F-B038-FEFC6C7994B1}" presName="parentLeftMargin" presStyleLbl="node1" presStyleIdx="0" presStyleCnt="5"/>
      <dgm:spPr/>
    </dgm:pt>
    <dgm:pt modelId="{A643D823-4B83-7244-A6C7-A8CFEBB735D3}" type="pres">
      <dgm:prSet presAssocID="{CD42FB45-3FEA-426F-B038-FEFC6C7994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547D259-86B4-0C43-B1E7-7A9999D32D3B}" type="pres">
      <dgm:prSet presAssocID="{CD42FB45-3FEA-426F-B038-FEFC6C7994B1}" presName="negativeSpace" presStyleCnt="0"/>
      <dgm:spPr/>
    </dgm:pt>
    <dgm:pt modelId="{0C7D3F49-BD57-0E48-97A6-5FBBEF2A556B}" type="pres">
      <dgm:prSet presAssocID="{CD42FB45-3FEA-426F-B038-FEFC6C7994B1}" presName="childText" presStyleLbl="conFgAcc1" presStyleIdx="1" presStyleCnt="5">
        <dgm:presLayoutVars>
          <dgm:bulletEnabled val="1"/>
        </dgm:presLayoutVars>
      </dgm:prSet>
      <dgm:spPr/>
    </dgm:pt>
    <dgm:pt modelId="{733D8078-1E73-0C4A-A1A2-A4FC1B0A69D9}" type="pres">
      <dgm:prSet presAssocID="{32A7CF4F-0423-4DCA-81A8-6277594B1FBF}" presName="spaceBetweenRectangles" presStyleCnt="0"/>
      <dgm:spPr/>
    </dgm:pt>
    <dgm:pt modelId="{A13355C2-A77B-B641-A0B3-05F5AE5A4537}" type="pres">
      <dgm:prSet presAssocID="{AFC1CB34-3C60-4F35-8C7A-C6FAF51010C1}" presName="parentLin" presStyleCnt="0"/>
      <dgm:spPr/>
    </dgm:pt>
    <dgm:pt modelId="{CF70ECC4-6399-624F-8CBD-BCFF41CDF4B7}" type="pres">
      <dgm:prSet presAssocID="{AFC1CB34-3C60-4F35-8C7A-C6FAF51010C1}" presName="parentLeftMargin" presStyleLbl="node1" presStyleIdx="1" presStyleCnt="5"/>
      <dgm:spPr/>
    </dgm:pt>
    <dgm:pt modelId="{5421955A-59D4-A14F-AA26-6BC9544B1D08}" type="pres">
      <dgm:prSet presAssocID="{AFC1CB34-3C60-4F35-8C7A-C6FAF51010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B57B26B-371D-424E-9210-3535D53D3A32}" type="pres">
      <dgm:prSet presAssocID="{AFC1CB34-3C60-4F35-8C7A-C6FAF51010C1}" presName="negativeSpace" presStyleCnt="0"/>
      <dgm:spPr/>
    </dgm:pt>
    <dgm:pt modelId="{CE7C8621-16F9-BE4D-97CC-2E1FC47C3964}" type="pres">
      <dgm:prSet presAssocID="{AFC1CB34-3C60-4F35-8C7A-C6FAF51010C1}" presName="childText" presStyleLbl="conFgAcc1" presStyleIdx="2" presStyleCnt="5">
        <dgm:presLayoutVars>
          <dgm:bulletEnabled val="1"/>
        </dgm:presLayoutVars>
      </dgm:prSet>
      <dgm:spPr/>
    </dgm:pt>
    <dgm:pt modelId="{3AFDC590-C4DE-F240-AF70-8B279A77ACF5}" type="pres">
      <dgm:prSet presAssocID="{797833B3-DEE8-44A6-86B9-470D4C445D3E}" presName="spaceBetweenRectangles" presStyleCnt="0"/>
      <dgm:spPr/>
    </dgm:pt>
    <dgm:pt modelId="{5F239497-8E6C-834E-8C53-7F2E4C3A6334}" type="pres">
      <dgm:prSet presAssocID="{09F5489C-5E64-468E-9365-6939B3730398}" presName="parentLin" presStyleCnt="0"/>
      <dgm:spPr/>
    </dgm:pt>
    <dgm:pt modelId="{17EDCDBB-87A0-6848-9F9E-39B793F538A9}" type="pres">
      <dgm:prSet presAssocID="{09F5489C-5E64-468E-9365-6939B3730398}" presName="parentLeftMargin" presStyleLbl="node1" presStyleIdx="2" presStyleCnt="5"/>
      <dgm:spPr/>
    </dgm:pt>
    <dgm:pt modelId="{EE665C83-BF04-1342-A888-99ADE513798F}" type="pres">
      <dgm:prSet presAssocID="{09F5489C-5E64-468E-9365-6939B37303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0F017D-B3CE-4A4E-9F35-7210297D6BF1}" type="pres">
      <dgm:prSet presAssocID="{09F5489C-5E64-468E-9365-6939B3730398}" presName="negativeSpace" presStyleCnt="0"/>
      <dgm:spPr/>
    </dgm:pt>
    <dgm:pt modelId="{186E05BA-D7FD-0242-8F04-CCBEDBC7568D}" type="pres">
      <dgm:prSet presAssocID="{09F5489C-5E64-468E-9365-6939B3730398}" presName="childText" presStyleLbl="conFgAcc1" presStyleIdx="3" presStyleCnt="5">
        <dgm:presLayoutVars>
          <dgm:bulletEnabled val="1"/>
        </dgm:presLayoutVars>
      </dgm:prSet>
      <dgm:spPr/>
    </dgm:pt>
    <dgm:pt modelId="{BDF31BC5-4CE1-6340-8C66-7B37AE150ED1}" type="pres">
      <dgm:prSet presAssocID="{94DA6D19-E3B2-4CBA-A47D-520E72FBFB27}" presName="spaceBetweenRectangles" presStyleCnt="0"/>
      <dgm:spPr/>
    </dgm:pt>
    <dgm:pt modelId="{2351346E-0D89-874E-BEBE-5A035616E2C1}" type="pres">
      <dgm:prSet presAssocID="{5F617A4A-7452-41CD-B0AA-2EB379B23170}" presName="parentLin" presStyleCnt="0"/>
      <dgm:spPr/>
    </dgm:pt>
    <dgm:pt modelId="{533BE68E-AC86-854A-B216-4709087ED7A3}" type="pres">
      <dgm:prSet presAssocID="{5F617A4A-7452-41CD-B0AA-2EB379B23170}" presName="parentLeftMargin" presStyleLbl="node1" presStyleIdx="3" presStyleCnt="5"/>
      <dgm:spPr/>
    </dgm:pt>
    <dgm:pt modelId="{3C5E4836-1302-2848-8F3B-18964246D6C3}" type="pres">
      <dgm:prSet presAssocID="{5F617A4A-7452-41CD-B0AA-2EB379B2317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48436C1-7233-8546-BD87-DD418352679C}" type="pres">
      <dgm:prSet presAssocID="{5F617A4A-7452-41CD-B0AA-2EB379B23170}" presName="negativeSpace" presStyleCnt="0"/>
      <dgm:spPr/>
    </dgm:pt>
    <dgm:pt modelId="{7B27B82F-86AD-B74D-954C-4D12D313D4AB}" type="pres">
      <dgm:prSet presAssocID="{5F617A4A-7452-41CD-B0AA-2EB379B2317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C02B108-DE10-A84F-947A-553343B7A233}" type="presOf" srcId="{AFC1CB34-3C60-4F35-8C7A-C6FAF51010C1}" destId="{CF70ECC4-6399-624F-8CBD-BCFF41CDF4B7}" srcOrd="0" destOrd="0" presId="urn:microsoft.com/office/officeart/2005/8/layout/list1"/>
    <dgm:cxn modelId="{9C5D661E-405C-EE44-B7EF-A1A6639E5CD7}" type="presOf" srcId="{09F5489C-5E64-468E-9365-6939B3730398}" destId="{EE665C83-BF04-1342-A888-99ADE513798F}" srcOrd="1" destOrd="0" presId="urn:microsoft.com/office/officeart/2005/8/layout/list1"/>
    <dgm:cxn modelId="{7703A621-38C5-4717-9F93-BF67D0AA9AC5}" srcId="{26E60037-85F9-4FCE-8F13-EFE8CA86D1B6}" destId="{AFC1CB34-3C60-4F35-8C7A-C6FAF51010C1}" srcOrd="2" destOrd="0" parTransId="{2A30ABC2-0DBA-4092-B88D-0DA08EEEBA55}" sibTransId="{797833B3-DEE8-44A6-86B9-470D4C445D3E}"/>
    <dgm:cxn modelId="{D0E8F021-C4C4-C648-BB98-95A0B159BD88}" type="presOf" srcId="{678A8CD0-AB73-400C-A392-3A72A159F13A}" destId="{F8C4D5A6-2A3D-4B41-9ABE-03E400FC5BDA}" srcOrd="1" destOrd="0" presId="urn:microsoft.com/office/officeart/2005/8/layout/list1"/>
    <dgm:cxn modelId="{3949553D-B365-DB40-8E42-4787C0B5667F}" type="presOf" srcId="{5F617A4A-7452-41CD-B0AA-2EB379B23170}" destId="{3C5E4836-1302-2848-8F3B-18964246D6C3}" srcOrd="1" destOrd="0" presId="urn:microsoft.com/office/officeart/2005/8/layout/list1"/>
    <dgm:cxn modelId="{6244DB43-DB4C-EF4B-87F3-DE03C7527DBB}" type="presOf" srcId="{CD42FB45-3FEA-426F-B038-FEFC6C7994B1}" destId="{5CBC37D5-8363-A14B-8C2C-9F1D09C4AF53}" srcOrd="0" destOrd="0" presId="urn:microsoft.com/office/officeart/2005/8/layout/list1"/>
    <dgm:cxn modelId="{E55E2167-C1A3-A249-9747-9324AA605FE0}" type="presOf" srcId="{26E60037-85F9-4FCE-8F13-EFE8CA86D1B6}" destId="{8619370D-47D5-D446-AB9E-E1FD44FB7234}" srcOrd="0" destOrd="0" presId="urn:microsoft.com/office/officeart/2005/8/layout/list1"/>
    <dgm:cxn modelId="{920E066D-7999-4F83-A37D-3AEC3DF349E5}" srcId="{26E60037-85F9-4FCE-8F13-EFE8CA86D1B6}" destId="{5F617A4A-7452-41CD-B0AA-2EB379B23170}" srcOrd="4" destOrd="0" parTransId="{8FE9720B-D8E1-4637-9481-A5867A06F807}" sibTransId="{C8D85704-796F-43FB-B405-E0DD66750EA1}"/>
    <dgm:cxn modelId="{4FF7BD6F-E346-834C-BA25-0821D629815B}" type="presOf" srcId="{CD42FB45-3FEA-426F-B038-FEFC6C7994B1}" destId="{A643D823-4B83-7244-A6C7-A8CFEBB735D3}" srcOrd="1" destOrd="0" presId="urn:microsoft.com/office/officeart/2005/8/layout/list1"/>
    <dgm:cxn modelId="{D87CCA5A-877D-44F8-8274-F43637C8FB37}" srcId="{26E60037-85F9-4FCE-8F13-EFE8CA86D1B6}" destId="{09F5489C-5E64-468E-9365-6939B3730398}" srcOrd="3" destOrd="0" parTransId="{9B2E5AE5-691B-407D-A5AC-895E337CAF9C}" sibTransId="{94DA6D19-E3B2-4CBA-A47D-520E72FBFB27}"/>
    <dgm:cxn modelId="{999CE681-0540-8F44-9771-CDC09CCBB120}" type="presOf" srcId="{678A8CD0-AB73-400C-A392-3A72A159F13A}" destId="{12549CAC-B525-144C-9133-A7D32DF180BD}" srcOrd="0" destOrd="0" presId="urn:microsoft.com/office/officeart/2005/8/layout/list1"/>
    <dgm:cxn modelId="{750EDB83-D254-9B48-8D5F-4E8D1688AFB7}" type="presOf" srcId="{09F5489C-5E64-468E-9365-6939B3730398}" destId="{17EDCDBB-87A0-6848-9F9E-39B793F538A9}" srcOrd="0" destOrd="0" presId="urn:microsoft.com/office/officeart/2005/8/layout/list1"/>
    <dgm:cxn modelId="{48455F8E-30E0-7D4D-B5FB-1DD2DD279AF8}" type="presOf" srcId="{AFC1CB34-3C60-4F35-8C7A-C6FAF51010C1}" destId="{5421955A-59D4-A14F-AA26-6BC9544B1D08}" srcOrd="1" destOrd="0" presId="urn:microsoft.com/office/officeart/2005/8/layout/list1"/>
    <dgm:cxn modelId="{BD8E67A0-0511-5C4F-A2D9-D1822EBC505D}" type="presOf" srcId="{5F617A4A-7452-41CD-B0AA-2EB379B23170}" destId="{533BE68E-AC86-854A-B216-4709087ED7A3}" srcOrd="0" destOrd="0" presId="urn:microsoft.com/office/officeart/2005/8/layout/list1"/>
    <dgm:cxn modelId="{F9B511A8-3685-4BB4-89A7-D157AD7F3661}" srcId="{26E60037-85F9-4FCE-8F13-EFE8CA86D1B6}" destId="{CD42FB45-3FEA-426F-B038-FEFC6C7994B1}" srcOrd="1" destOrd="0" parTransId="{2BA3725C-ABAB-4FA5-84EE-BB7C226BF9A0}" sibTransId="{32A7CF4F-0423-4DCA-81A8-6277594B1FBF}"/>
    <dgm:cxn modelId="{AB1518B9-6251-42B8-9BE1-CB3CE7144415}" srcId="{26E60037-85F9-4FCE-8F13-EFE8CA86D1B6}" destId="{678A8CD0-AB73-400C-A392-3A72A159F13A}" srcOrd="0" destOrd="0" parTransId="{DEC33D68-E0AD-4F65-B046-3ADF5E55FF27}" sibTransId="{D6B0030A-D9C9-494D-A74E-E0BD19A89BA5}"/>
    <dgm:cxn modelId="{00EA50EB-12A8-3C46-AF14-B899285DDB90}" type="presParOf" srcId="{8619370D-47D5-D446-AB9E-E1FD44FB7234}" destId="{0AEC0532-1D49-2345-8EFC-E1AEFEF68F23}" srcOrd="0" destOrd="0" presId="urn:microsoft.com/office/officeart/2005/8/layout/list1"/>
    <dgm:cxn modelId="{1972FFEC-904D-9E48-B7E8-EFD1B23596CB}" type="presParOf" srcId="{0AEC0532-1D49-2345-8EFC-E1AEFEF68F23}" destId="{12549CAC-B525-144C-9133-A7D32DF180BD}" srcOrd="0" destOrd="0" presId="urn:microsoft.com/office/officeart/2005/8/layout/list1"/>
    <dgm:cxn modelId="{ED7DCDEC-506D-464D-A22B-B1E7F4093175}" type="presParOf" srcId="{0AEC0532-1D49-2345-8EFC-E1AEFEF68F23}" destId="{F8C4D5A6-2A3D-4B41-9ABE-03E400FC5BDA}" srcOrd="1" destOrd="0" presId="urn:microsoft.com/office/officeart/2005/8/layout/list1"/>
    <dgm:cxn modelId="{BD193F15-D294-204C-801E-36E1D73636CE}" type="presParOf" srcId="{8619370D-47D5-D446-AB9E-E1FD44FB7234}" destId="{011A9A06-0C6A-934C-8B57-950E5E458687}" srcOrd="1" destOrd="0" presId="urn:microsoft.com/office/officeart/2005/8/layout/list1"/>
    <dgm:cxn modelId="{A9B5527E-D433-1549-9027-FAFFE32F78B8}" type="presParOf" srcId="{8619370D-47D5-D446-AB9E-E1FD44FB7234}" destId="{A894F286-4DE9-4645-942B-F09F09D4E1D0}" srcOrd="2" destOrd="0" presId="urn:microsoft.com/office/officeart/2005/8/layout/list1"/>
    <dgm:cxn modelId="{FD1355C1-3B0C-6344-8104-8077FDD1340E}" type="presParOf" srcId="{8619370D-47D5-D446-AB9E-E1FD44FB7234}" destId="{28D1043B-7B13-3747-BE9C-FD98D5817981}" srcOrd="3" destOrd="0" presId="urn:microsoft.com/office/officeart/2005/8/layout/list1"/>
    <dgm:cxn modelId="{690CD14D-778F-844E-B794-0B88710D0742}" type="presParOf" srcId="{8619370D-47D5-D446-AB9E-E1FD44FB7234}" destId="{6AABAA33-E965-F74F-9069-073B2890F315}" srcOrd="4" destOrd="0" presId="urn:microsoft.com/office/officeart/2005/8/layout/list1"/>
    <dgm:cxn modelId="{3F7A696A-F1F1-9C46-A6E3-C53241FFD1B7}" type="presParOf" srcId="{6AABAA33-E965-F74F-9069-073B2890F315}" destId="{5CBC37D5-8363-A14B-8C2C-9F1D09C4AF53}" srcOrd="0" destOrd="0" presId="urn:microsoft.com/office/officeart/2005/8/layout/list1"/>
    <dgm:cxn modelId="{5850F275-B9D6-2944-91A5-6327D00A94AB}" type="presParOf" srcId="{6AABAA33-E965-F74F-9069-073B2890F315}" destId="{A643D823-4B83-7244-A6C7-A8CFEBB735D3}" srcOrd="1" destOrd="0" presId="urn:microsoft.com/office/officeart/2005/8/layout/list1"/>
    <dgm:cxn modelId="{C6475444-145F-014A-BF66-2E0EF76AABE5}" type="presParOf" srcId="{8619370D-47D5-D446-AB9E-E1FD44FB7234}" destId="{7547D259-86B4-0C43-B1E7-7A9999D32D3B}" srcOrd="5" destOrd="0" presId="urn:microsoft.com/office/officeart/2005/8/layout/list1"/>
    <dgm:cxn modelId="{DF84DDF2-B1EF-804F-8F1F-B13EF2C40F0D}" type="presParOf" srcId="{8619370D-47D5-D446-AB9E-E1FD44FB7234}" destId="{0C7D3F49-BD57-0E48-97A6-5FBBEF2A556B}" srcOrd="6" destOrd="0" presId="urn:microsoft.com/office/officeart/2005/8/layout/list1"/>
    <dgm:cxn modelId="{92FDF3CE-67CF-DA4E-88F9-39D3310BA9D6}" type="presParOf" srcId="{8619370D-47D5-D446-AB9E-E1FD44FB7234}" destId="{733D8078-1E73-0C4A-A1A2-A4FC1B0A69D9}" srcOrd="7" destOrd="0" presId="urn:microsoft.com/office/officeart/2005/8/layout/list1"/>
    <dgm:cxn modelId="{036F78E9-E534-8D49-BA04-23F259B9790A}" type="presParOf" srcId="{8619370D-47D5-D446-AB9E-E1FD44FB7234}" destId="{A13355C2-A77B-B641-A0B3-05F5AE5A4537}" srcOrd="8" destOrd="0" presId="urn:microsoft.com/office/officeart/2005/8/layout/list1"/>
    <dgm:cxn modelId="{C027E850-9CA8-4547-8FAA-F0EF9C7FDAC0}" type="presParOf" srcId="{A13355C2-A77B-B641-A0B3-05F5AE5A4537}" destId="{CF70ECC4-6399-624F-8CBD-BCFF41CDF4B7}" srcOrd="0" destOrd="0" presId="urn:microsoft.com/office/officeart/2005/8/layout/list1"/>
    <dgm:cxn modelId="{51524125-B83C-F544-BDAE-7046CE59A792}" type="presParOf" srcId="{A13355C2-A77B-B641-A0B3-05F5AE5A4537}" destId="{5421955A-59D4-A14F-AA26-6BC9544B1D08}" srcOrd="1" destOrd="0" presId="urn:microsoft.com/office/officeart/2005/8/layout/list1"/>
    <dgm:cxn modelId="{01DBF9E6-4329-2848-B339-A463CDEE76C9}" type="presParOf" srcId="{8619370D-47D5-D446-AB9E-E1FD44FB7234}" destId="{3B57B26B-371D-424E-9210-3535D53D3A32}" srcOrd="9" destOrd="0" presId="urn:microsoft.com/office/officeart/2005/8/layout/list1"/>
    <dgm:cxn modelId="{C501F5F2-039F-B546-932C-DB45BD71CA2C}" type="presParOf" srcId="{8619370D-47D5-D446-AB9E-E1FD44FB7234}" destId="{CE7C8621-16F9-BE4D-97CC-2E1FC47C3964}" srcOrd="10" destOrd="0" presId="urn:microsoft.com/office/officeart/2005/8/layout/list1"/>
    <dgm:cxn modelId="{EE517662-87B6-1F48-8F85-AA5028244A7A}" type="presParOf" srcId="{8619370D-47D5-D446-AB9E-E1FD44FB7234}" destId="{3AFDC590-C4DE-F240-AF70-8B279A77ACF5}" srcOrd="11" destOrd="0" presId="urn:microsoft.com/office/officeart/2005/8/layout/list1"/>
    <dgm:cxn modelId="{E644A490-B777-0B4A-A70D-B0B14DD3BFBF}" type="presParOf" srcId="{8619370D-47D5-D446-AB9E-E1FD44FB7234}" destId="{5F239497-8E6C-834E-8C53-7F2E4C3A6334}" srcOrd="12" destOrd="0" presId="urn:microsoft.com/office/officeart/2005/8/layout/list1"/>
    <dgm:cxn modelId="{07E35D80-5005-7943-9B01-62CCE044E443}" type="presParOf" srcId="{5F239497-8E6C-834E-8C53-7F2E4C3A6334}" destId="{17EDCDBB-87A0-6848-9F9E-39B793F538A9}" srcOrd="0" destOrd="0" presId="urn:microsoft.com/office/officeart/2005/8/layout/list1"/>
    <dgm:cxn modelId="{DD082309-11B2-5542-8CBF-CDBB9CA4E226}" type="presParOf" srcId="{5F239497-8E6C-834E-8C53-7F2E4C3A6334}" destId="{EE665C83-BF04-1342-A888-99ADE513798F}" srcOrd="1" destOrd="0" presId="urn:microsoft.com/office/officeart/2005/8/layout/list1"/>
    <dgm:cxn modelId="{A730B8C9-488D-C041-8D41-C2952F1895DC}" type="presParOf" srcId="{8619370D-47D5-D446-AB9E-E1FD44FB7234}" destId="{040F017D-B3CE-4A4E-9F35-7210297D6BF1}" srcOrd="13" destOrd="0" presId="urn:microsoft.com/office/officeart/2005/8/layout/list1"/>
    <dgm:cxn modelId="{70106055-DACC-0C49-B412-1CA0D391A244}" type="presParOf" srcId="{8619370D-47D5-D446-AB9E-E1FD44FB7234}" destId="{186E05BA-D7FD-0242-8F04-CCBEDBC7568D}" srcOrd="14" destOrd="0" presId="urn:microsoft.com/office/officeart/2005/8/layout/list1"/>
    <dgm:cxn modelId="{EED2F43D-C8E4-1845-8E72-659A5EDB3ADA}" type="presParOf" srcId="{8619370D-47D5-D446-AB9E-E1FD44FB7234}" destId="{BDF31BC5-4CE1-6340-8C66-7B37AE150ED1}" srcOrd="15" destOrd="0" presId="urn:microsoft.com/office/officeart/2005/8/layout/list1"/>
    <dgm:cxn modelId="{B276E628-B34F-E146-99B2-340221C0563B}" type="presParOf" srcId="{8619370D-47D5-D446-AB9E-E1FD44FB7234}" destId="{2351346E-0D89-874E-BEBE-5A035616E2C1}" srcOrd="16" destOrd="0" presId="urn:microsoft.com/office/officeart/2005/8/layout/list1"/>
    <dgm:cxn modelId="{DEDBE71D-2105-CC4C-88D5-7A097382904B}" type="presParOf" srcId="{2351346E-0D89-874E-BEBE-5A035616E2C1}" destId="{533BE68E-AC86-854A-B216-4709087ED7A3}" srcOrd="0" destOrd="0" presId="urn:microsoft.com/office/officeart/2005/8/layout/list1"/>
    <dgm:cxn modelId="{E1527446-7000-4741-8C6F-09667F5D98FA}" type="presParOf" srcId="{2351346E-0D89-874E-BEBE-5A035616E2C1}" destId="{3C5E4836-1302-2848-8F3B-18964246D6C3}" srcOrd="1" destOrd="0" presId="urn:microsoft.com/office/officeart/2005/8/layout/list1"/>
    <dgm:cxn modelId="{872D4E63-40DD-604F-BA65-01086A292D08}" type="presParOf" srcId="{8619370D-47D5-D446-AB9E-E1FD44FB7234}" destId="{048436C1-7233-8546-BD87-DD418352679C}" srcOrd="17" destOrd="0" presId="urn:microsoft.com/office/officeart/2005/8/layout/list1"/>
    <dgm:cxn modelId="{4E3A440F-2674-214A-93DE-1F0F7B3A1422}" type="presParOf" srcId="{8619370D-47D5-D446-AB9E-E1FD44FB7234}" destId="{7B27B82F-86AD-B74D-954C-4D12D313D4A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4F286-4DE9-4645-942B-F09F09D4E1D0}">
      <dsp:nvSpPr>
        <dsp:cNvPr id="0" name=""/>
        <dsp:cNvSpPr/>
      </dsp:nvSpPr>
      <dsp:spPr>
        <a:xfrm>
          <a:off x="0" y="8081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4D5A6-2A3D-4B41-9ABE-03E400FC5BDA}">
      <dsp:nvSpPr>
        <dsp:cNvPr id="0" name=""/>
        <dsp:cNvSpPr/>
      </dsp:nvSpPr>
      <dsp:spPr>
        <a:xfrm>
          <a:off x="333341" y="5129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NGÔN NGỮ LẬP TRÌNH</a:t>
          </a:r>
          <a:endParaRPr lang="en-US" sz="2000" kern="1200"/>
        </a:p>
      </dsp:txBody>
      <dsp:txXfrm>
        <a:off x="362162" y="541780"/>
        <a:ext cx="4609141" cy="532758"/>
      </dsp:txXfrm>
    </dsp:sp>
    <dsp:sp modelId="{0C7D3F49-BD57-0E48-97A6-5FBBEF2A556B}">
      <dsp:nvSpPr>
        <dsp:cNvPr id="0" name=""/>
        <dsp:cNvSpPr/>
      </dsp:nvSpPr>
      <dsp:spPr>
        <a:xfrm>
          <a:off x="0" y="1715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3D823-4B83-7244-A6C7-A8CFEBB735D3}">
      <dsp:nvSpPr>
        <dsp:cNvPr id="0" name=""/>
        <dsp:cNvSpPr/>
      </dsp:nvSpPr>
      <dsp:spPr>
        <a:xfrm>
          <a:off x="333341" y="1420159"/>
          <a:ext cx="4666783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>
              <a:latin typeface="Cambria" panose="02040503050406030204" pitchFamily="18" charset="0"/>
            </a:rPr>
            <a:t>SOẠN THẢO MÃ NGUỒN &amp; THỰC THI</a:t>
          </a:r>
          <a:endParaRPr lang="en-US" sz="2000" kern="1200"/>
        </a:p>
      </dsp:txBody>
      <dsp:txXfrm>
        <a:off x="362162" y="1448980"/>
        <a:ext cx="4609141" cy="532758"/>
      </dsp:txXfrm>
    </dsp:sp>
    <dsp:sp modelId="{CE7C8621-16F9-BE4D-97CC-2E1FC47C3964}">
      <dsp:nvSpPr>
        <dsp:cNvPr id="0" name=""/>
        <dsp:cNvSpPr/>
      </dsp:nvSpPr>
      <dsp:spPr>
        <a:xfrm>
          <a:off x="0" y="26225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1955A-59D4-A14F-AA26-6BC9544B1D08}">
      <dsp:nvSpPr>
        <dsp:cNvPr id="0" name=""/>
        <dsp:cNvSpPr/>
      </dsp:nvSpPr>
      <dsp:spPr>
        <a:xfrm>
          <a:off x="333341" y="2327359"/>
          <a:ext cx="4666783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CÁC THÀNH PHẦN CỦA MỘT CT</a:t>
          </a:r>
          <a:endParaRPr lang="en-US" sz="2000" kern="1200"/>
        </a:p>
      </dsp:txBody>
      <dsp:txXfrm>
        <a:off x="362162" y="2356180"/>
        <a:ext cx="4609141" cy="532758"/>
      </dsp:txXfrm>
    </dsp:sp>
    <dsp:sp modelId="{186E05BA-D7FD-0242-8F04-CCBEDBC7568D}">
      <dsp:nvSpPr>
        <dsp:cNvPr id="0" name=""/>
        <dsp:cNvSpPr/>
      </dsp:nvSpPr>
      <dsp:spPr>
        <a:xfrm>
          <a:off x="0" y="35297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65C83-BF04-1342-A888-99ADE513798F}">
      <dsp:nvSpPr>
        <dsp:cNvPr id="0" name=""/>
        <dsp:cNvSpPr/>
      </dsp:nvSpPr>
      <dsp:spPr>
        <a:xfrm>
          <a:off x="333341" y="3234560"/>
          <a:ext cx="4666783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PHÂN LOẠI CHƯƠNG TRÌNH DỊCH</a:t>
          </a:r>
          <a:endParaRPr lang="en-US" sz="2000" kern="1200"/>
        </a:p>
      </dsp:txBody>
      <dsp:txXfrm>
        <a:off x="362162" y="3263381"/>
        <a:ext cx="4609141" cy="532758"/>
      </dsp:txXfrm>
    </dsp:sp>
    <dsp:sp modelId="{7B27B82F-86AD-B74D-954C-4D12D313D4AB}">
      <dsp:nvSpPr>
        <dsp:cNvPr id="0" name=""/>
        <dsp:cNvSpPr/>
      </dsp:nvSpPr>
      <dsp:spPr>
        <a:xfrm>
          <a:off x="0" y="4436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E4836-1302-2848-8F3B-18964246D6C3}">
      <dsp:nvSpPr>
        <dsp:cNvPr id="0" name=""/>
        <dsp:cNvSpPr/>
      </dsp:nvSpPr>
      <dsp:spPr>
        <a:xfrm>
          <a:off x="333341" y="4141760"/>
          <a:ext cx="4666783" cy="5904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BÀI TẬP</a:t>
          </a:r>
          <a:endParaRPr lang="en-US" sz="2000" kern="1200"/>
        </a:p>
      </dsp:txBody>
      <dsp:txXfrm>
        <a:off x="362162" y="4170581"/>
        <a:ext cx="460914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F0797-1936-9346-AFDC-1DEA2A27974C}" type="datetimeFigureOut"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8717-B619-F64A-A864-0404F42E75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8717-B619-F64A-A864-0404F42E7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6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8717-B367-8E74-360E-C51AF2A51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0DD31-7A79-FB08-5705-7DB002498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84AD5-FD16-6262-BD7F-E8EB37A9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D10-2049-6643-BD86-38C39BF47293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A946-7F3D-EE52-F137-F1E4E55D1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1DDD-2E5B-EA26-56FA-C1503EC8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6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98BD-284B-3464-B6AE-67924326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C13EB-CFDE-1EE0-EF77-90F0911E1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A2BCC-E626-43F0-6130-7BBEF9F66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4D16-8DF6-2048-879C-2F243DC20547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E0F50-618B-ABB0-B163-5D58DF4F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1035-BDED-5F5C-1B56-3B704F9F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67066-57D8-6405-E0E8-8170A93DB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AF40D-2167-73FB-42BC-9EAAED156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4E323-1EB6-F72B-E242-3F5B1762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B2D-BCF8-6843-8B84-43F31097B39F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C576-04AE-7013-27D5-1E959529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288B-F68A-E0BC-0682-85B104F3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57FC-C920-30BA-AA6A-A111714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4B08-06BD-14E6-EAA9-7279A9E2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A247E-D98E-7E8B-E4B9-57209E70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014EA-A1E3-9949-900F-8FF783911CAF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3BCD9-C21E-E38B-85E2-109CBC76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E71C8-0F1B-312B-6D01-ECEEED6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C277-D405-7627-81D8-D126311D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AA886-4170-0273-2D21-FEB72B151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E65D-E658-98C8-3621-41AD576B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0B6C-A8B1-7D4E-9C95-1EE59BCCA565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E7DF-76A2-88BF-6DBB-BB197779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A8FF4-D469-A858-20FC-118D148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4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1557-A2AA-115E-0DE7-1DCCD3D5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44496-2A9A-5760-4367-DFFED7C4C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82815-2530-B64B-FAE3-7F89D76DC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D479F-EA41-DD29-6035-7C212068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6D0E-74FE-E04B-B481-AC8336C7F45A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FAE25-47E6-C9B0-43BB-DF4DEAC9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4F80F-EA29-EFD7-BB97-01DC9FB6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6924-E0FC-C68F-4633-0BA4237C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054E-25A4-4BB0-263D-17A6CE087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6B503-11AA-27A5-7FC9-77F0DB37D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96DA7-3AEB-BF90-EFA6-E08A60F3E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4DB41-A2C8-A07A-1320-DDF962930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14DF79-568F-2F5A-1485-AAF66D3A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54D4-F1F1-4448-80FD-1FCB0F729E44}" type="datetime1"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07DE7-25F8-FD1D-9F3F-F1A0E69D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D498B-10FE-DAF1-BD09-67B2AB0A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16A6-2D7A-781E-FBCE-BA322610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07349-F7D1-7EBC-2FDE-FCBD0BE6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28146-4632-BE41-BDE1-54AE7C270979}" type="datetime1"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2D99A-A25D-333F-86CC-51818E5A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6282A-A526-BBAE-FA29-798D0D94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D0C2B-DDF1-94A6-C12C-648EA775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AC260-255B-4E40-99CF-D5185D99B9EA}" type="datetime1"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063F2-C276-C694-E7ED-7C75811C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14E27-D754-8407-22F8-EB9F1A95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1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2718-7CE4-858B-536C-E7ACA380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F65D-9213-A355-56A6-672F0A1C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2E637-6606-732B-7EAD-037DEC4D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A5698-0664-91DE-8006-350C25C3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D445-3760-2042-8C22-9CB658C722A4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757C-E1E7-E41A-5632-61D65DB9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28CFE-5D0D-2AC6-95C3-7A59A141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0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F1A3-F047-5733-21C0-E35BE108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F092D-EF62-3F2F-9B7A-C9806A244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DDF47-E70E-B918-907B-02F520687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358A3-C06D-069F-AA2D-44C7BB13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6372-AE67-054A-A61C-BC31B5A008EA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EECE5-3196-BB26-BB32-0136FF32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53174-66E9-3B15-7595-39A737AE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FA01-4EC4-60A6-457A-9644E476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CC3B9-E685-73B8-4ACB-5BC792D0B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4108F-E63F-E785-DE09-F4246C7FB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72DF-8B6A-FC4D-962C-265CE1B3E903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AED6-6ACE-AE93-FF7F-3EEFDB83B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Cơ Sở Lập Trình</a:t>
            </a:r>
          </a:p>
          <a:p>
            <a:r>
              <a:rPr lang="vi-VN"/>
              <a:t>
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B2A-4E6C-6B9F-C57F-C591E8254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6A405-F4E6-8045-B56A-FAECBFED53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-up of a network&#10;&#10;Description automatically generated">
            <a:extLst>
              <a:ext uri="{FF2B5EF4-FFF2-40B4-BE49-F238E27FC236}">
                <a16:creationId xmlns:a16="http://schemas.microsoft.com/office/drawing/2014/main" id="{10791398-CB17-E8D5-3D57-A01941DA2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A663C-BB50-FB18-6DAA-E6596B408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3548" y="1125301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CHƯƠNG 2: </a:t>
            </a:r>
            <a:br>
              <a:rPr lang="en-US" altLang="zh-CN" sz="48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</a:br>
            <a:r>
              <a:rPr lang="en-US" altLang="zh-CN" sz="48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KHÁI NIỆM CƠ BẢN</a:t>
            </a:r>
            <a:br>
              <a:rPr lang="en-US" altLang="zh-CN" sz="48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</a:br>
            <a:endParaRPr lang="en-US" sz="4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54C33-28EA-78DA-CD10-3EE64D6C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64759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7C31A-86EF-585C-7E78-82F5EDDA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2F953-897E-C8F9-6422-841B123AD055}"/>
              </a:ext>
            </a:extLst>
          </p:cNvPr>
          <p:cNvSpPr txBox="1"/>
          <p:nvPr/>
        </p:nvSpPr>
        <p:spPr>
          <a:xfrm>
            <a:off x="8677648" y="529558"/>
            <a:ext cx="3194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KHOA CÔNG NGHỆ THÔNG TIN</a:t>
            </a:r>
          </a:p>
        </p:txBody>
      </p:sp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A836D0DD-6DF6-668D-5248-D6DB74801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9" b="7310"/>
          <a:stretch/>
        </p:blipFill>
        <p:spPr>
          <a:xfrm>
            <a:off x="7899430" y="110886"/>
            <a:ext cx="605743" cy="4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0A1F88-DABF-53CB-5EB7-784A1BD7EC01}"/>
              </a:ext>
            </a:extLst>
          </p:cNvPr>
          <p:cNvSpPr txBox="1"/>
          <p:nvPr/>
        </p:nvSpPr>
        <p:spPr>
          <a:xfrm>
            <a:off x="7823548" y="4822397"/>
            <a:ext cx="60939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M.Sc Nguyen Van Trung</a:t>
            </a:r>
          </a:p>
          <a:p>
            <a:pPr algn="l">
              <a:lnSpc>
                <a:spcPct val="150000"/>
              </a:lnSpc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M.Sc Tran Quang Nhat (update 2023)</a:t>
            </a:r>
          </a:p>
        </p:txBody>
      </p:sp>
    </p:spTree>
    <p:extLst>
      <p:ext uri="{BB962C8B-B14F-4D97-AF65-F5344CB8AC3E}">
        <p14:creationId xmlns:p14="http://schemas.microsoft.com/office/powerpoint/2010/main" val="3835622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erson sitting on a chair&#10;&#10;Description automatically generated">
            <a:extLst>
              <a:ext uri="{FF2B5EF4-FFF2-40B4-BE49-F238E27FC236}">
                <a16:creationId xmlns:a16="http://schemas.microsoft.com/office/drawing/2014/main" id="{079FF5C0-4096-C1A7-55CE-11C944E1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386" r="19168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218999-61C6-2775-D0F4-A40D23FA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5" y="357011"/>
            <a:ext cx="4803636" cy="1311664"/>
          </a:xfrm>
        </p:spPr>
        <p:txBody>
          <a:bodyPr anchor="b">
            <a:normAutofit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Ví dụ</a:t>
            </a:r>
            <a:br>
              <a:rPr lang="en-US" altLang="zh-CN" sz="36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</a:br>
            <a:endParaRPr lang="en-US" sz="36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BC58-B0E3-7346-AFF9-DA47A529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75" y="1198178"/>
            <a:ext cx="5242956" cy="57491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vi-VN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Hầu </a:t>
            </a:r>
            <a:r>
              <a:rPr lang="en-US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hết</a:t>
            </a:r>
            <a:r>
              <a:rPr lang="vi-VN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các ngôn ngữ lập trình đều có kí tự +</a:t>
            </a:r>
            <a:r>
              <a:rPr lang="en-US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-, *, /, %</a:t>
            </a:r>
            <a:r>
              <a:rPr lang="vi-VN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 phép cộng</a:t>
            </a:r>
            <a:r>
              <a:rPr lang="en-US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trừ, nhân, chia, chia lấy phần dư</a:t>
            </a:r>
            <a:r>
              <a:rPr lang="vi-VN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. </a:t>
            </a:r>
            <a:endParaRPr lang="en-US" altLang="zh-CN" sz="17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vi-VN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Xét các biểu thức:</a:t>
            </a:r>
          </a:p>
          <a:p>
            <a:pPr marL="0" indent="0">
              <a:buNone/>
            </a:pPr>
            <a:r>
              <a:rPr lang="en-US" altLang="zh-CN" sz="17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</a:t>
            </a:r>
            <a:r>
              <a:rPr lang="vi-VN" altLang="zh-CN" sz="17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 + B</a:t>
            </a:r>
            <a:r>
              <a:rPr lang="en-US" altLang="zh-CN" sz="17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altLang="zh-CN" sz="17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(1)</a:t>
            </a:r>
          </a:p>
          <a:p>
            <a:pPr marL="0" indent="0">
              <a:buNone/>
            </a:pPr>
            <a:r>
              <a:rPr lang="en-US" altLang="zh-CN" sz="17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2 + 4 </a:t>
            </a:r>
            <a:r>
              <a:rPr lang="en-US" altLang="zh-CN" sz="17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(2)</a:t>
            </a:r>
            <a:endParaRPr lang="vi-VN" altLang="zh-CN" sz="1700" b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Giả thiết A, B là các biến thực</a:t>
            </a: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k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hi đó dấu</a:t>
            </a: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+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trong biểu thức </a:t>
            </a:r>
            <a:r>
              <a:rPr lang="en-US" altLang="zh-CN" sz="17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(1) 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sẽ được hiểu là cộng</a:t>
            </a:r>
          </a:p>
          <a:p>
            <a:pPr marL="0" indent="0">
              <a:buNone/>
            </a:pP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ai số nguyên</a:t>
            </a: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trong biểu thức </a:t>
            </a:r>
            <a:r>
              <a:rPr lang="vi-VN" altLang="zh-CN" sz="17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(2)</a:t>
            </a: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dấu +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sẽ được hiểu</a:t>
            </a:r>
            <a:r>
              <a:rPr lang="en-US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cộng hai số.</a:t>
            </a:r>
          </a:p>
          <a:p>
            <a:pPr marL="0" indent="0">
              <a:buNone/>
            </a:pPr>
            <a:endParaRPr lang="vi-VN" altLang="zh-CN" sz="1700" i="1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r>
              <a:rPr lang="vi-VN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Như vậy, cú pháp cho biết cách viết một chương</a:t>
            </a:r>
            <a:r>
              <a:rPr lang="en-US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hợp lệ</a:t>
            </a:r>
          </a:p>
          <a:p>
            <a:r>
              <a:rPr lang="vi-VN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Còn ngữ nghĩa xác định tính chất, thuộc tính của các</a:t>
            </a:r>
            <a:r>
              <a:rPr lang="en-US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 i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kí tự trong chương trình.</a:t>
            </a:r>
            <a:endParaRPr lang="en-US" altLang="zh-CN" sz="1700" i="1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endParaRPr lang="vi-VN" altLang="zh-CN" sz="1700" i="1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endParaRPr lang="en-US" sz="17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99E3-AE22-560F-D86D-9C451C71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447" y="6720106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A966-1064-7ACB-197D-3A8AF38B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556" y="6492865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2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45060-B4AE-D14A-2E61-923638B7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505" y="580303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altLang="zh-CN" sz="3600" b="1">
                <a:latin typeface="Cambria" panose="02040503050406030204" pitchFamily="18" charset="0"/>
                <a:ea typeface="Cambria" panose="02040503050406030204" pitchFamily="18" charset="0"/>
              </a:rPr>
              <a:t>PHÂN LOẠI CHƯƠNG TRÌNH DỊCH</a:t>
            </a:r>
            <a:endParaRPr lang="en-US" sz="3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020CF-6B51-39BF-C79A-D84C785A4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0"/>
          <a:stretch/>
        </p:blipFill>
        <p:spPr>
          <a:xfrm>
            <a:off x="598735" y="2121688"/>
            <a:ext cx="5628018" cy="22628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D8F9-DFD5-E0C2-575B-2416AD720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505" y="1799883"/>
            <a:ext cx="4594479" cy="351194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Chuyển đổi chương trình 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sang ngôn ngữ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máy.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altLang="zh-CN" sz="18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Có hai kỹ thuật chính:</a:t>
            </a:r>
          </a:p>
          <a:p>
            <a:pPr>
              <a:lnSpc>
                <a:spcPct val="150000"/>
              </a:lnSpc>
            </a:pPr>
            <a:r>
              <a:rPr lang="vi-VN" altLang="zh-CN" sz="2000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biên dịch (compiler)</a:t>
            </a:r>
          </a:p>
          <a:p>
            <a:pPr>
              <a:lnSpc>
                <a:spcPct val="150000"/>
              </a:lnSpc>
            </a:pPr>
            <a:r>
              <a:rPr lang="vi-VN" altLang="zh-CN" sz="200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thông dịch (interpreter)</a:t>
            </a:r>
          </a:p>
          <a:p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23A7C-91A2-8315-BC8E-B113D909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750328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40F6-D472-FC98-6835-07E7B385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466" y="6526473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11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8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AAB5-2D21-B795-8C37-E5BBB384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altLang="zh-CN" sz="2800" b="1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BIÊN DỊCH (COMPILER)</a:t>
            </a:r>
            <a:br>
              <a:rPr lang="en-US" altLang="zh-CN" sz="2800" b="1">
                <a:solidFill>
                  <a:schemeClr val="accent4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</a:br>
            <a:endParaRPr lang="en-US" sz="2800">
              <a:solidFill>
                <a:schemeClr val="accent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DDF81-FB15-F8E9-E57C-FBE13463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37" y="2777661"/>
            <a:ext cx="5828163" cy="367712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Chuyển đổi chương trình sang ngôn ngữ máy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và lưu kết quả vào đĩa để có thể thi hành về sau.</a:t>
            </a:r>
          </a:p>
          <a:p>
            <a:pPr marL="0" indent="0">
              <a:buNone/>
            </a:pP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Trong đó: </a:t>
            </a:r>
          </a:p>
          <a:p>
            <a:pPr lvl="1"/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Chương trình nguồn </a:t>
            </a:r>
            <a:r>
              <a:rPr lang="vi-VN" altLang="zh-CN" sz="150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(source program)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chương trình ngôn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ngữ cấp cao được chuyển đổi</a:t>
            </a:r>
            <a:endParaRPr lang="en-US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lvl="1"/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Chương trình đối tượng </a:t>
            </a:r>
            <a:r>
              <a:rPr lang="vi-VN" altLang="zh-CN" sz="150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(object program)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chương trình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ngôn ngữ máy được tạo ra.</a:t>
            </a:r>
          </a:p>
          <a:p>
            <a:pPr marL="0" indent="0">
              <a:buNone/>
            </a:pP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Thực hiện</a:t>
            </a:r>
            <a:endParaRPr lang="en-US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lvl="1"/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Duyệt, kiểm tra cú pháp chương trình</a:t>
            </a:r>
            <a:endParaRPr lang="en-US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lvl="1"/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Kiểm tra logic và đảm bảo các dữ liệu được định nghĩa hợp lý</a:t>
            </a:r>
            <a:endParaRPr lang="en-US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lvl="1"/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Phát hiện và tạo ra một danh sách lỗi cú pháp</a:t>
            </a:r>
          </a:p>
          <a:p>
            <a:pPr marL="0" indent="0">
              <a:buNone/>
            </a:pPr>
            <a:endParaRPr lang="vi-VN" altLang="zh-CN" sz="1500" b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vi-VN" altLang="zh-CN" sz="1500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Phương pháp dịch này thuận tiện cho các chương</a:t>
            </a:r>
            <a:r>
              <a:rPr lang="en-US" altLang="zh-CN" sz="1500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ổn định và cần thực hiện nhiều lần.</a:t>
            </a:r>
            <a:endParaRPr lang="en-US" altLang="zh-CN" sz="1500" b="1" i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vi-VN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vi-VN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25BDE-5DD0-45A4-0636-2DDCABF8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47"/>
          <a:stretch/>
        </p:blipFill>
        <p:spPr>
          <a:xfrm>
            <a:off x="6923424" y="2681032"/>
            <a:ext cx="4223252" cy="2528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144BE-5AE7-3DE7-1A00-EDBDAEA2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675437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5601-2B2F-DF3A-9C87-10315DEB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3490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7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A9BD2-ED90-9346-9B46-A52DE97D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4" y="737870"/>
            <a:ext cx="9280319" cy="1481328"/>
          </a:xfrm>
        </p:spPr>
        <p:txBody>
          <a:bodyPr anchor="b">
            <a:normAutofit/>
          </a:bodyPr>
          <a:lstStyle/>
          <a:p>
            <a:r>
              <a:rPr lang="vi-VN" altLang="zh-CN" sz="38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TRÌNH THÔNG DỊCH (INTERPRETER)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EA29-3ED8-6CF8-F95D-24193553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78" y="2660904"/>
            <a:ext cx="5768190" cy="3547872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Lần lượt dịch và thực hiện từng câu lệnh một.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Mỗi lần chạy chương trình là mỗi lần chương trình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nguồn được 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hông dịch sang ngôn ngữ máy.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80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Ưu điểm</a:t>
            </a:r>
            <a:r>
              <a:rPr lang="en-US" altLang="zh-CN" sz="180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Có thể chạy một chương trình vẫn còn lỗi cú pháp.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8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Nhược điểm</a:t>
            </a:r>
            <a:r>
              <a:rPr lang="en-US" altLang="zh-CN" sz="18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Chậm hơn các chương trình được biên dịch.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800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Đa số các ngôn ngữ cấp cao đều dùng trình biên dịch.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A diagram of a language&#10;&#10;Description automatically generated">
            <a:extLst>
              <a:ext uri="{FF2B5EF4-FFF2-40B4-BE49-F238E27FC236}">
                <a16:creationId xmlns:a16="http://schemas.microsoft.com/office/drawing/2014/main" id="{D5E055FD-275E-BAE7-D210-2C9FA0D14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" t="17989" r="1671" b="5"/>
          <a:stretch/>
        </p:blipFill>
        <p:spPr>
          <a:xfrm>
            <a:off x="6762750" y="2957068"/>
            <a:ext cx="5182914" cy="261273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6135C-6750-13FA-660D-D960BD01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0482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8672-F2BC-F969-DE59-7DD3A2CB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2464" y="6405246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13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4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BC3F8-9584-3442-4FEB-60047E2EE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3" b="7298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6A963-B8E9-58EF-1E92-A0CB4F1A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675437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32E1C-25A4-6456-B1F5-980B5BB3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2471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14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2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5216C-455E-A395-103C-48B9F889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altLang="zh-CN" sz="7200" b="1">
                <a:latin typeface="Cambria" panose="02040503050406030204" pitchFamily="18" charset="0"/>
                <a:ea typeface="Cambria" panose="02040503050406030204" pitchFamily="18" charset="0"/>
              </a:rPr>
              <a:t>BÀI TẬP</a:t>
            </a:r>
            <a:endParaRPr lang="en-US" sz="7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E880A-D165-C9B6-DB69-DEC967E2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56" y="2970829"/>
            <a:ext cx="8389959" cy="2800395"/>
          </a:xfrm>
        </p:spPr>
        <p:txBody>
          <a:bodyPr anchor="t"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In câu thông báo </a:t>
            </a:r>
            <a:r>
              <a:rPr lang="en-US" altLang="zh-CN" sz="22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tên của bạn </a:t>
            </a: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ra màn hình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In ra từng dòng thông tin cá nhân của bạn (họ tên, mssv, khoa, mã lớp, chuyên ngành)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tổng, hiệu 2 số nhập từ bàn phím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Xuất kết quả hình chữ nhật là dấu *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2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(*) Nhập vào 3 cạnh của tam giác, tính diện tích, chu vi tam giác</a:t>
            </a:r>
          </a:p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1B941-DB7D-D63E-3E13-C0D45916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900" y="6508692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CA08A-3E8E-81CE-260F-40C50A18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4510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15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0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5C4DF-067A-4D1A-1B4F-32C48FC3D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2" b="50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8CB6C-A687-7FF2-788E-57D067FB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8768-1E39-C3D1-8084-0EE265F2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0D2D-8EB8-9949-816B-2ED13AE88415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16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1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6DBC8-A975-E5CC-64E5-140E0462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 DUNG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ADF498-37A3-6B73-B6C9-53E100C7E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9802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42F3B-FCAB-59B6-0160-955DB456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23699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E4AF4-FAAD-5BA5-71DC-7CA76058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41136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2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EDE2C-D154-9502-6146-252AF36B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926" y="4491419"/>
            <a:ext cx="3230196" cy="1800165"/>
          </a:xfrm>
        </p:spPr>
        <p:txBody>
          <a:bodyPr anchor="t">
            <a:normAutofit/>
          </a:bodyPr>
          <a:lstStyle/>
          <a:p>
            <a:pPr algn="r"/>
            <a:r>
              <a:rPr lang="en-US" altLang="zh-CN" sz="40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NGÔN NGỮ </a:t>
            </a:r>
            <a:br>
              <a:rPr lang="en-US" altLang="zh-CN" sz="40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sz="40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LẬP TRÌNH</a:t>
            </a:r>
            <a:endParaRPr lang="en-US" sz="400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 descr="A computer and a computer&#10;&#10;Description automatically generated with medium confidence">
            <a:extLst>
              <a:ext uri="{FF2B5EF4-FFF2-40B4-BE49-F238E27FC236}">
                <a16:creationId xmlns:a16="http://schemas.microsoft.com/office/drawing/2014/main" id="{08675818-0FA6-138D-7DD4-D8D0A50D6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2" t="10724" r="9632" b="13993"/>
          <a:stretch/>
        </p:blipFill>
        <p:spPr>
          <a:xfrm>
            <a:off x="1303195" y="259492"/>
            <a:ext cx="9585607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F5FB9-48D4-753F-61B1-57A7E4FF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908" y="4400812"/>
            <a:ext cx="8505013" cy="1800164"/>
          </a:xfrm>
        </p:spPr>
        <p:txBody>
          <a:bodyPr anchor="t">
            <a:noAutofit/>
          </a:bodyPr>
          <a:lstStyle/>
          <a:p>
            <a:pPr algn="just"/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Cambay Devanagari" pitchFamily="2" charset="77"/>
              </a:rPr>
              <a:t>Con người giao tiếp với nhau dùng: ngôn ngữ tự nhiên (từ ngữ và âm thanh)</a:t>
            </a:r>
          </a:p>
          <a:p>
            <a:pPr algn="just"/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Cambay Devanagari" pitchFamily="2" charset="77"/>
              </a:rPr>
              <a:t>Con người giao tiếp với máy tính dùng: ngôn ngữ lập trình (từ ngữ vào ký hiệu tuân theo các luật, gọi là cú pháp - syntax), có nhiều ngôn ngữ lập trình và mức độ phổ biến khác nhau</a:t>
            </a:r>
          </a:p>
          <a:p>
            <a:pPr algn="just"/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Cambay Devanagari" pitchFamily="2" charset="77"/>
              </a:rPr>
              <a:t>Dựa vào độ chi tiết hóa việc mô tả thao tác, người ta chia ngôn ngữ lập trình thành các loại: ngôn ngữ máy, hợp ngữ, ngôn ngữ cấp cao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zh-CN" sz="1600">
              <a:latin typeface="Cambria" panose="02040503050406030204" pitchFamily="18" charset="0"/>
              <a:ea typeface="Cambria" panose="02040503050406030204" pitchFamily="18" charset="0"/>
              <a:cs typeface="Cambay Devanagari" pitchFamily="2" charset="77"/>
            </a:endParaRPr>
          </a:p>
          <a:p>
            <a:pPr algn="just"/>
            <a:endParaRPr lang="en-US" sz="1600">
              <a:latin typeface="Cambria" panose="02040503050406030204" pitchFamily="18" charset="0"/>
              <a:ea typeface="Cambria" panose="02040503050406030204" pitchFamily="18" charset="0"/>
              <a:cs typeface="Cambay Devanagari" pitchFamily="2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FBE7190-918B-1A0D-36E7-1D4D7641D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8" y="6617297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468BA62-5E3C-1969-96C7-2ED66E23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3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5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1A033-522D-DF19-DB7B-3D7B99AD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altLang="zh-CN" sz="3700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NGÔN NGỮ MÁY</a:t>
            </a:r>
            <a:br>
              <a:rPr lang="en-US" altLang="zh-CN" sz="3700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</a:br>
            <a:endParaRPr lang="en-US" sz="370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662E-34B9-7DB4-199D-2F8A8B79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0300" y="951703"/>
            <a:ext cx="7419822" cy="1463040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ngôn ngữ nền tảng của bộ vi xử lý, còn được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gọi là mã máy</a:t>
            </a:r>
            <a:endParaRPr lang="en-US" altLang="zh-CN" sz="16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Tập lệnh của ngôn ngữ máy phụ thuộc vào loại vi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xử lý nên ngôn ngữ máy sẽ khác nhau trên những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máy tính có sử dụng bộ vi xử lý khác nhau</a:t>
            </a:r>
            <a:endParaRPr lang="en-US" altLang="zh-CN" sz="16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chương trình được viết bằng các loại ngôn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ngữ khác cuối cùng đều được chuyển thành ngôn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ngữ máy trước khi chương trình đó được </a:t>
            </a: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thực thi</a:t>
            </a:r>
          </a:p>
          <a:p>
            <a:pPr algn="just">
              <a:lnSpc>
                <a:spcPct val="150000"/>
              </a:lnSpc>
            </a:pP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AF9BF66-2AD7-9792-CCE2-8508A9D7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3089280"/>
            <a:ext cx="10917936" cy="281136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775ED5F-944D-D58A-E770-ACC9768D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D7AA69-9774-0197-437D-84E798D7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4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5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0C39-C06F-B9EE-A37E-1C0B1771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7" y="354254"/>
            <a:ext cx="9392421" cy="1330841"/>
          </a:xfrm>
        </p:spPr>
        <p:txBody>
          <a:bodyPr>
            <a:normAutofit/>
          </a:bodyPr>
          <a:lstStyle/>
          <a:p>
            <a:r>
              <a:rPr lang="vi-VN" altLang="zh-CN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ƯU &amp; NHƯỢC ĐIỂM NGÔN NGỮ MÁY</a:t>
            </a:r>
            <a:endParaRPr lang="en-US" b="1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42E09-AB8B-7E19-B6F0-3C69DC9A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06" y="2061836"/>
            <a:ext cx="7012248" cy="39177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altLang="zh-CN" sz="2000" b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Ưu điểm </a:t>
            </a:r>
          </a:p>
          <a:p>
            <a:pPr algn="just"/>
            <a:r>
              <a:rPr lang="en-US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</a:t>
            </a: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ạt được chính xác điều mình muốn làm.</a:t>
            </a:r>
          </a:p>
          <a:p>
            <a:pPr algn="just"/>
            <a:r>
              <a:rPr lang="en-US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</a:t>
            </a: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iệu quả về tốc độ thi hành, kích thước chương trình nhỏ</a:t>
            </a:r>
          </a:p>
          <a:p>
            <a:pPr marL="0" indent="0" algn="just">
              <a:buNone/>
            </a:pPr>
            <a:r>
              <a:rPr lang="vi-VN" altLang="zh-CN" sz="2000" b="1" i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Ngôn ngữ máy khai thác triệt để khả</a:t>
            </a:r>
            <a:r>
              <a:rPr lang="en-US" altLang="zh-CN" sz="2000" b="1" i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2000" b="1" i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năng của máy tính</a:t>
            </a:r>
            <a:endParaRPr lang="en-US" altLang="zh-CN" sz="2000" b="1" i="1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n-US" altLang="zh-CN" sz="2000" b="1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vi-VN" altLang="zh-CN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Nhược điểm</a:t>
            </a:r>
          </a:p>
          <a:p>
            <a:pPr algn="just"/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Tốn rất nhiều thời gian để viết</a:t>
            </a:r>
          </a:p>
          <a:p>
            <a:pPr algn="just"/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Rất khó đọc, khó theo dõi để tìm lỗi</a:t>
            </a:r>
          </a:p>
          <a:p>
            <a:pPr algn="just"/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Chỉ chạy được trên những máy tính có cùng bộ vi xử lý</a:t>
            </a:r>
          </a:p>
          <a:p>
            <a:pPr marL="0" indent="0" algn="just">
              <a:buNone/>
            </a:pPr>
            <a:r>
              <a:rPr lang="en-US" altLang="zh-CN" sz="2000" b="1" i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  <a:sym typeface="Wingdings" panose="05000000000000000000" pitchFamily="2" charset="2"/>
              </a:rPr>
              <a:t>N</a:t>
            </a:r>
            <a:r>
              <a:rPr lang="vi-VN" altLang="zh-CN" sz="2000" b="1" i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gôn ngữ máy được gọi là ngôn ngữ cấp thấp</a:t>
            </a:r>
            <a:endParaRPr lang="en-US" sz="2000" i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75440-54F6-899A-A205-A21FC53F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54" y="2806816"/>
            <a:ext cx="4788505" cy="2657618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7E1E56-3456-8C5B-5648-4DDDE8C5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5444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21E40F-5F24-A823-891D-AC4BB4F8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976" y="6372881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8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C9F91-A7A1-BA05-395E-F658C805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zh-CN" sz="4000" b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HỢP NGỮ</a:t>
            </a:r>
            <a:endParaRPr lang="en-US" sz="400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308B2-C11D-631C-D77E-84A18A39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957" y="2478024"/>
            <a:ext cx="5834366" cy="3694176"/>
          </a:xfrm>
        </p:spPr>
        <p:txBody>
          <a:bodyPr anchor="ctr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Tương tự như ngôn ngữ máy nhưng sử dụng các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ký hiệu gợi nhớ để biểu diễn cho mã lệnh của máy.</a:t>
            </a:r>
            <a:endParaRPr lang="en-US" altLang="zh-CN" sz="17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ùng tên hoặc ký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hiệu để tham chiếu tới một vị trí bộ nhớ thay vì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phải sử dụng địa chỉ thực sự (bằng con số nhị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phân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như ngôn ngữ máy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)</a:t>
            </a:r>
            <a:endParaRPr lang="vi-VN" altLang="zh-CN" sz="17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Được phát triển nhằm giúp lập trình viên dễ nhớ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lệnh của chương trình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??</a:t>
            </a:r>
          </a:p>
          <a:p>
            <a:pPr algn="just">
              <a:lnSpc>
                <a:spcPct val="150000"/>
              </a:lnSpc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chương trình hợp ngữ được chuyển sang mã máy thông qua trình hợp dịch </a:t>
            </a:r>
            <a:r>
              <a:rPr lang="vi-VN" altLang="zh-CN" sz="17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(assembler)</a:t>
            </a:r>
            <a:endParaRPr lang="en-US" sz="170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65128-74CA-81AF-B966-BB90F02F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4950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5B75C-A3C1-A0E3-B160-E032F868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7123" y="6356350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Assembly Language Programming - Meaning, Types and Features">
            <a:extLst>
              <a:ext uri="{FF2B5EF4-FFF2-40B4-BE49-F238E27FC236}">
                <a16:creationId xmlns:a16="http://schemas.microsoft.com/office/drawing/2014/main" id="{86F77396-1035-BD1F-5864-52E77698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6" y="2901765"/>
            <a:ext cx="4815304" cy="26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4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7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F3A71-6F80-A7EE-E41B-D4D8CDE5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zh-CN" sz="4000" b="1">
                <a:solidFill>
                  <a:srgbClr val="008264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NGÔN NGỮ CẤP CAO</a:t>
            </a:r>
            <a:endParaRPr lang="en-US" sz="4000">
              <a:solidFill>
                <a:srgbClr val="00826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F3674-89C6-1835-D459-96551785D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0" b="3"/>
          <a:stretch/>
        </p:blipFill>
        <p:spPr>
          <a:xfrm>
            <a:off x="232067" y="2605308"/>
            <a:ext cx="5232332" cy="31222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2CCDA-5939-9C9A-AE9E-F0956ABB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65" y="2696739"/>
            <a:ext cx="6026143" cy="3694176"/>
          </a:xfrm>
        </p:spPr>
        <p:txBody>
          <a:bodyPr anchor="ctr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Cần có những ngôn ngữ lập trình gần với ngôn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ngữ tự nhiên hơn, được gọi là ngôn ngữ cấp cao.</a:t>
            </a:r>
          </a:p>
          <a:p>
            <a:pPr algn="just">
              <a:lnSpc>
                <a:spcPct val="15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Ngôn ngữ cấp cao bao gồm: danh từ, động từ, ký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hiệu toán học, liên hệ và thao tác luận lý. Các yếu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tố này có thể được liên kết với nhau tạo thành câu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lệnh.</a:t>
            </a:r>
          </a:p>
          <a:p>
            <a:pPr algn="just">
              <a:lnSpc>
                <a:spcPct val="15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Ưu điểm ngôn ngữ cấp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cao: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Dễ đọc và dễ học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Xây dựng chương trình khá nhanh</a:t>
            </a:r>
            <a:endParaRPr lang="vi-VN" altLang="zh-CN" sz="18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163AEDC-E541-08ED-9CA8-30DBF5BA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9EB1284-610D-4705-A4AF-F6B1A3D7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7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2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3DF66-AE0C-1842-5E09-DF8E0032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5058911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altLang="zh-CN" sz="3000" b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SOẠN THẢO MÃ NGUỒN &amp; THỰC THI</a:t>
            </a:r>
            <a:br>
              <a:rPr lang="en-US" sz="30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00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6ECE465-4C52-3376-DFC1-2F67D351B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5" b="943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2C04-A7B0-0472-22E4-E825B9F6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695" y="5661997"/>
            <a:ext cx="6586915" cy="1171267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600" b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Diễn đạt bằng ngôn ngữ Python</a:t>
            </a:r>
          </a:p>
          <a:p>
            <a:pPr>
              <a:lnSpc>
                <a:spcPct val="100000"/>
              </a:lnSpc>
            </a:pP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B1: Mở notepad lên và gõ lệnh : print (“Hello word”)</a:t>
            </a:r>
          </a:p>
          <a:p>
            <a:pPr>
              <a:lnSpc>
                <a:spcPct val="100000"/>
              </a:lnSpc>
            </a:pP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B2: Lưu file với tên HelloWorld.py</a:t>
            </a:r>
          </a:p>
          <a:p>
            <a:pPr>
              <a:lnSpc>
                <a:spcPct val="100000"/>
              </a:lnSpc>
            </a:pPr>
            <a:r>
              <a:rPr lang="en-US" altLang="zh-CN" sz="16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B3: Cách thực thi : python HelloWorld.py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6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6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AB488-B5CC-71AB-18D5-65FB37A7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650701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3764A-732F-BAEB-D3F3-558BFE48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8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4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7358C-38F2-3F33-8F75-7EE37283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40" r="36558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FEF85D-D1D1-8353-5B1F-1EC48327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5" y="816448"/>
            <a:ext cx="5188035" cy="1311664"/>
          </a:xfrm>
        </p:spPr>
        <p:txBody>
          <a:bodyPr anchor="b">
            <a:normAutofit/>
          </a:bodyPr>
          <a:lstStyle/>
          <a:p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 PHẦN CỦA NGÔN NGỮ LẬP TRÌNH</a:t>
            </a:r>
            <a:endParaRPr lang="en-US" sz="360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1E77-7715-93A2-1B6C-4EC3FF35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48" y="2408532"/>
            <a:ext cx="5327649" cy="3788830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Mỗi ngôn ngữ lập trình thường có </a:t>
            </a:r>
            <a:r>
              <a:rPr lang="vi-VN" altLang="zh-CN" sz="16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ba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thành phần cơ bản: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6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Bảng chữ cái</a:t>
            </a:r>
            <a:r>
              <a:rPr lang="vi-VN" altLang="zh-CN" sz="16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tập hợp các kí tự được dùng khi viết chương trình</a:t>
            </a:r>
            <a:endParaRPr lang="en-US" altLang="zh-CN" sz="16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6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Cú pháp</a:t>
            </a:r>
            <a:r>
              <a:rPr lang="vi-VN" altLang="zh-CN" sz="16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bộ quy tắc để viết chương trình. Dựa vàochúng, người lập trình và chương trình dịch biết được</a:t>
            </a:r>
            <a:r>
              <a:rPr lang="en-US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trong bảng chữ cái </a:t>
            </a:r>
            <a:r>
              <a:rPr lang="en-US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nào 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là hợp lệ và</a:t>
            </a:r>
            <a:r>
              <a:rPr lang="en-US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cái 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nào là không hợp lệ</a:t>
            </a:r>
            <a:endParaRPr lang="en-US" altLang="zh-CN" sz="16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vi-VN" altLang="zh-CN" sz="16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Ngữ nghĩa</a:t>
            </a:r>
            <a:r>
              <a:rPr lang="vi-VN" altLang="zh-CN" sz="16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xác định ý nghĩa thao tác cần phải thực hiện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9D78F-E8A6-4B7D-A911-C74310F9B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447" y="6633085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
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91E6-4B85-5FE4-8A08-B5DFE549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495" y="6492865"/>
            <a:ext cx="2743200" cy="365125"/>
          </a:xfrm>
        </p:spPr>
        <p:txBody>
          <a:bodyPr/>
          <a:lstStyle/>
          <a:p>
            <a:fld id="{2086A405-F4E6-8045-B56A-FAECBFED5362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9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5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1176</Words>
  <Application>Microsoft Office PowerPoint</Application>
  <PresentationFormat>Widescreen</PresentationFormat>
  <Paragraphs>139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Wingdings</vt:lpstr>
      <vt:lpstr>Office Theme</vt:lpstr>
      <vt:lpstr>CHƯƠNG 2:  CÁC KHÁI NIỆM CƠ BẢN </vt:lpstr>
      <vt:lpstr>NỘI DUNG</vt:lpstr>
      <vt:lpstr>NGÔN NGỮ  LẬP TRÌNH</vt:lpstr>
      <vt:lpstr>NGÔN NGỮ MÁY </vt:lpstr>
      <vt:lpstr>ƯU &amp; NHƯỢC ĐIỂM NGÔN NGỮ MÁY</vt:lpstr>
      <vt:lpstr>HỢP NGỮ</vt:lpstr>
      <vt:lpstr>NGÔN NGỮ CẤP CAO</vt:lpstr>
      <vt:lpstr>SOẠN THẢO MÃ NGUỒN &amp; THỰC THI </vt:lpstr>
      <vt:lpstr>THÀNH PHẦN CỦA NGÔN NGỮ LẬP TRÌNH</vt:lpstr>
      <vt:lpstr>Ví dụ </vt:lpstr>
      <vt:lpstr>PHÂN LOẠI CHƯƠNG TRÌNH DỊCH</vt:lpstr>
      <vt:lpstr>TRÌNH BIÊN DỊCH (COMPILER) </vt:lpstr>
      <vt:lpstr>TRÌNH THÔNG DỊCH (INTERPRETER)</vt:lpstr>
      <vt:lpstr>PowerPoint Presentation</vt:lpstr>
      <vt:lpstr>BÀI TẬP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2: CÁC KHÁI NIỆM CƠ BẢN </dc:title>
  <dc:creator>Trần Quang Nhật - Khoa Công nghệ Thông tin - VLTECH</dc:creator>
  <cp:lastModifiedBy>Trần Quang Nhật - Khoa Công nghệ Thông tin - VLTECH</cp:lastModifiedBy>
  <cp:revision>7</cp:revision>
  <dcterms:created xsi:type="dcterms:W3CDTF">2023-09-04T12:04:07Z</dcterms:created>
  <dcterms:modified xsi:type="dcterms:W3CDTF">2023-09-13T07:57:23Z</dcterms:modified>
</cp:coreProperties>
</file>